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g6oGiZ9XG9fOEWkPCB2aTkkUi5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E35682-745C-45E7-B3E3-E736C81F2066}">
  <a:tblStyle styleId="{F2E35682-745C-45E7-B3E3-E736C81F20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58484955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584849553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58484955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584849553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584b92fa34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584b92fa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project has and will go through several different phases during its lifetime. Currently, we are in phase 4. Before the completion of the semester we will hit two more milestones including finalizing the Conceptual Design Report and presenting out final design package. Some other important deadlines coming up include October 7 </a:t>
            </a:r>
            <a:r>
              <a:rPr lang="en-US"/>
              <a:t>which</a:t>
            </a:r>
            <a:r>
              <a:rPr lang="en-US"/>
              <a:t> will be the </a:t>
            </a:r>
            <a:r>
              <a:rPr lang="en-US"/>
              <a:t>finalization</a:t>
            </a:r>
            <a:r>
              <a:rPr lang="en-US"/>
              <a:t> of our Critical Design Documents, November 6 where we will have our finalized application, November 20 which will mark the completion of testing and finally December 7th when our team will have a finished Testing Report. Two the right we have our project’s </a:t>
            </a:r>
            <a:r>
              <a:rPr lang="en-US"/>
              <a:t>timeline, including all the phases and milestones. </a:t>
            </a:r>
            <a:endParaRPr/>
          </a:p>
        </p:txBody>
      </p:sp>
      <p:sp>
        <p:nvSpPr>
          <p:cNvPr id="226" name="Google Shape;22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mentioned many times before our project will be testing our AR remote rendering application utilizing a HoloLens 1 and a host computer. The procedure for testing our system and application will start with setting up the HoloLens to use the Windows Device Portal. Then the tester will need to connect to HoloLens over Wi-Fi and install the certificate. This will allow us take </a:t>
            </a:r>
            <a:r>
              <a:rPr lang="en-US"/>
              <a:t>instantaneous</a:t>
            </a:r>
            <a:r>
              <a:rPr lang="en-US"/>
              <a:t> system performance readings, as well as perform traces. Once a trace has been </a:t>
            </a:r>
            <a:r>
              <a:rPr lang="en-US"/>
              <a:t>performed, the team will have an ETL file that can be opened directly with WPA. </a:t>
            </a:r>
            <a:r>
              <a:rPr lang="en-US"/>
              <a:t> </a:t>
            </a:r>
            <a:endParaRPr/>
          </a:p>
        </p:txBody>
      </p:sp>
      <p:sp>
        <p:nvSpPr>
          <p:cNvPr id="240" name="Google Shape;24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our traces we will be focused on System-on-Chip power and System power usage, Frame rate, GPU, CPU and Memory usage. This data will tell us how much power is being used, how fast the communication is, and how efficient our application is. To have a good benchmark, we will test our app as both remote and non-remote rendering. </a:t>
            </a:r>
            <a:endParaRPr/>
          </a:p>
        </p:txBody>
      </p:sp>
      <p:sp>
        <p:nvSpPr>
          <p:cNvPr id="246" name="Google Shape;24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584025bf0c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584025bf0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order to analyze our traces, our team will be using the Windows Performance Analyzer or WPA for short. This software will allow us to visualize our traces as graphs and tables. To the right is an example of this software being used to analyze a systems performance.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16"/>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lvl1pPr lvl="0" algn="l">
              <a:lnSpc>
                <a:spcPct val="11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6"/>
          <p:cNvSpPr txBox="1"/>
          <p:nvPr>
            <p:ph idx="1" type="body"/>
          </p:nvPr>
        </p:nvSpPr>
        <p:spPr>
          <a:xfrm>
            <a:off x="1050879" y="1825624"/>
            <a:ext cx="9810604" cy="442875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rgbClr val="262626"/>
              </a:buClr>
              <a:buSzPts val="1440"/>
              <a:buChar char="•"/>
              <a:defRPr/>
            </a:lvl1pPr>
            <a:lvl2pPr indent="-228600" lvl="1" marL="914400" algn="l">
              <a:lnSpc>
                <a:spcPct val="100000"/>
              </a:lnSpc>
              <a:spcBef>
                <a:spcPts val="500"/>
              </a:spcBef>
              <a:spcAft>
                <a:spcPts val="0"/>
              </a:spcAft>
              <a:buClr>
                <a:srgbClr val="262626"/>
              </a:buClr>
              <a:buSzPts val="1800"/>
              <a:buNone/>
              <a:defRPr/>
            </a:lvl2pPr>
            <a:lvl3pPr indent="-320039" lvl="2" marL="1371600" algn="l">
              <a:lnSpc>
                <a:spcPct val="100000"/>
              </a:lnSpc>
              <a:spcBef>
                <a:spcPts val="500"/>
              </a:spcBef>
              <a:spcAft>
                <a:spcPts val="0"/>
              </a:spcAft>
              <a:buClr>
                <a:srgbClr val="262626"/>
              </a:buClr>
              <a:buSzPts val="1440"/>
              <a:buChar char="•"/>
              <a:defRPr/>
            </a:lvl3pPr>
            <a:lvl4pPr indent="-228600" lvl="3" marL="1828800" algn="l">
              <a:lnSpc>
                <a:spcPct val="100000"/>
              </a:lnSpc>
              <a:spcBef>
                <a:spcPts val="500"/>
              </a:spcBef>
              <a:spcAft>
                <a:spcPts val="0"/>
              </a:spcAft>
              <a:buClr>
                <a:srgbClr val="262626"/>
              </a:buClr>
              <a:buSzPts val="1800"/>
              <a:buNone/>
              <a:defRPr/>
            </a:lvl4pPr>
            <a:lvl5pPr indent="-320039" lvl="4" marL="2286000" algn="l">
              <a:lnSpc>
                <a:spcPct val="100000"/>
              </a:lnSpc>
              <a:spcBef>
                <a:spcPts val="500"/>
              </a:spcBef>
              <a:spcAft>
                <a:spcPts val="0"/>
              </a:spcAft>
              <a:buClr>
                <a:srgbClr val="262626"/>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 name="Google Shape;15;p16"/>
          <p:cNvSpPr txBox="1"/>
          <p:nvPr>
            <p:ph idx="10" type="dt"/>
          </p:nvPr>
        </p:nvSpPr>
        <p:spPr>
          <a:xfrm rot="5400000">
            <a:off x="10506456"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6"/>
          <p:cNvSpPr txBox="1"/>
          <p:nvPr>
            <p:ph idx="11" type="ftr"/>
          </p:nvPr>
        </p:nvSpPr>
        <p:spPr>
          <a:xfrm rot="5400000">
            <a:off x="10451592"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2" type="sldNum"/>
          </p:nvPr>
        </p:nvSpPr>
        <p:spPr>
          <a:xfrm>
            <a:off x="11558016" y="3136392"/>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69" name="Shape 69"/>
        <p:cNvGrpSpPr/>
        <p:nvPr/>
      </p:nvGrpSpPr>
      <p:grpSpPr>
        <a:xfrm>
          <a:off x="0" y="0"/>
          <a:ext cx="0" cy="0"/>
          <a:chOff x="0" y="0"/>
          <a:chExt cx="0" cy="0"/>
        </a:xfrm>
      </p:grpSpPr>
      <p:sp>
        <p:nvSpPr>
          <p:cNvPr id="70" name="Google Shape;70;p25"/>
          <p:cNvSpPr txBox="1"/>
          <p:nvPr>
            <p:ph idx="1" type="body"/>
          </p:nvPr>
        </p:nvSpPr>
        <p:spPr>
          <a:xfrm rot="5400000">
            <a:off x="3697833" y="-821329"/>
            <a:ext cx="4516696" cy="9810604"/>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rgbClr val="262626"/>
              </a:buClr>
              <a:buSzPts val="1440"/>
              <a:buChar char="•"/>
              <a:defRPr/>
            </a:lvl1pPr>
            <a:lvl2pPr indent="-228600" lvl="1" marL="914400" algn="l">
              <a:lnSpc>
                <a:spcPct val="100000"/>
              </a:lnSpc>
              <a:spcBef>
                <a:spcPts val="500"/>
              </a:spcBef>
              <a:spcAft>
                <a:spcPts val="0"/>
              </a:spcAft>
              <a:buClr>
                <a:srgbClr val="262626"/>
              </a:buClr>
              <a:buSzPts val="1800"/>
              <a:buNone/>
              <a:defRPr/>
            </a:lvl2pPr>
            <a:lvl3pPr indent="-320039" lvl="2" marL="1371600" algn="l">
              <a:lnSpc>
                <a:spcPct val="100000"/>
              </a:lnSpc>
              <a:spcBef>
                <a:spcPts val="500"/>
              </a:spcBef>
              <a:spcAft>
                <a:spcPts val="0"/>
              </a:spcAft>
              <a:buClr>
                <a:srgbClr val="262626"/>
              </a:buClr>
              <a:buSzPts val="1440"/>
              <a:buChar char="•"/>
              <a:defRPr/>
            </a:lvl3pPr>
            <a:lvl4pPr indent="-228600" lvl="3" marL="1828800" algn="l">
              <a:lnSpc>
                <a:spcPct val="100000"/>
              </a:lnSpc>
              <a:spcBef>
                <a:spcPts val="500"/>
              </a:spcBef>
              <a:spcAft>
                <a:spcPts val="0"/>
              </a:spcAft>
              <a:buClr>
                <a:srgbClr val="262626"/>
              </a:buClr>
              <a:buSzPts val="1800"/>
              <a:buNone/>
              <a:defRPr/>
            </a:lvl4pPr>
            <a:lvl5pPr indent="-320039" lvl="4" marL="2286000" algn="l">
              <a:lnSpc>
                <a:spcPct val="100000"/>
              </a:lnSpc>
              <a:spcBef>
                <a:spcPts val="500"/>
              </a:spcBef>
              <a:spcAft>
                <a:spcPts val="0"/>
              </a:spcAft>
              <a:buClr>
                <a:srgbClr val="262626"/>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4" name="Google Shape;74;p25"/>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lvl1pPr lvl="0" algn="l">
              <a:lnSpc>
                <a:spcPct val="11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26"/>
          <p:cNvSpPr txBox="1"/>
          <p:nvPr>
            <p:ph type="title"/>
          </p:nvPr>
        </p:nvSpPr>
        <p:spPr>
          <a:xfrm rot="5400000">
            <a:off x="6905522" y="2283404"/>
            <a:ext cx="5800298" cy="2161540"/>
          </a:xfrm>
          <a:prstGeom prst="rect">
            <a:avLst/>
          </a:prstGeom>
          <a:noFill/>
          <a:ln>
            <a:noFill/>
          </a:ln>
        </p:spPr>
        <p:txBody>
          <a:bodyPr anchorCtr="0" anchor="ctr" bIns="45700" lIns="91425" spcFirstLastPara="1" rIns="91425" wrap="square" tIns="45700">
            <a:normAutofit/>
          </a:bodyPr>
          <a:lstStyle>
            <a:lvl1pPr lvl="0" algn="l">
              <a:lnSpc>
                <a:spcPct val="11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6"/>
          <p:cNvSpPr txBox="1"/>
          <p:nvPr>
            <p:ph idx="1" type="body"/>
          </p:nvPr>
        </p:nvSpPr>
        <p:spPr>
          <a:xfrm rot="5400000">
            <a:off x="1881400" y="-579178"/>
            <a:ext cx="5800299" cy="78867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rgbClr val="262626"/>
              </a:buClr>
              <a:buSzPts val="1440"/>
              <a:buChar char="•"/>
              <a:defRPr/>
            </a:lvl1pPr>
            <a:lvl2pPr indent="-228600" lvl="1" marL="914400" algn="l">
              <a:lnSpc>
                <a:spcPct val="100000"/>
              </a:lnSpc>
              <a:spcBef>
                <a:spcPts val="500"/>
              </a:spcBef>
              <a:spcAft>
                <a:spcPts val="0"/>
              </a:spcAft>
              <a:buClr>
                <a:srgbClr val="262626"/>
              </a:buClr>
              <a:buSzPts val="1800"/>
              <a:buNone/>
              <a:defRPr/>
            </a:lvl2pPr>
            <a:lvl3pPr indent="-320039" lvl="2" marL="1371600" algn="l">
              <a:lnSpc>
                <a:spcPct val="100000"/>
              </a:lnSpc>
              <a:spcBef>
                <a:spcPts val="500"/>
              </a:spcBef>
              <a:spcAft>
                <a:spcPts val="0"/>
              </a:spcAft>
              <a:buClr>
                <a:srgbClr val="262626"/>
              </a:buClr>
              <a:buSzPts val="1440"/>
              <a:buChar char="•"/>
              <a:defRPr/>
            </a:lvl3pPr>
            <a:lvl4pPr indent="-228600" lvl="3" marL="1828800" algn="l">
              <a:lnSpc>
                <a:spcPct val="100000"/>
              </a:lnSpc>
              <a:spcBef>
                <a:spcPts val="500"/>
              </a:spcBef>
              <a:spcAft>
                <a:spcPts val="0"/>
              </a:spcAft>
              <a:buClr>
                <a:srgbClr val="262626"/>
              </a:buClr>
              <a:buSzPts val="1800"/>
              <a:buNone/>
              <a:defRPr/>
            </a:lvl4pPr>
            <a:lvl5pPr indent="-320039" lvl="4" marL="2286000" algn="l">
              <a:lnSpc>
                <a:spcPct val="100000"/>
              </a:lnSpc>
              <a:spcBef>
                <a:spcPts val="500"/>
              </a:spcBef>
              <a:spcAft>
                <a:spcPts val="0"/>
              </a:spcAft>
              <a:buClr>
                <a:srgbClr val="262626"/>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26"/>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6"/>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81" name="Shape 81"/>
        <p:cNvGrpSpPr/>
        <p:nvPr/>
      </p:nvGrpSpPr>
      <p:grpSpPr>
        <a:xfrm>
          <a:off x="0" y="0"/>
          <a:ext cx="0" cy="0"/>
          <a:chOff x="0" y="0"/>
          <a:chExt cx="0" cy="0"/>
        </a:xfrm>
      </p:grpSpPr>
      <p:sp>
        <p:nvSpPr>
          <p:cNvPr id="82" name="Google Shape;82;g1584b92fa34_1_190"/>
          <p:cNvSpPr/>
          <p:nvPr/>
        </p:nvSpPr>
        <p:spPr>
          <a:xfrm>
            <a:off x="0" y="0"/>
            <a:ext cx="12192000" cy="6858000"/>
          </a:xfrm>
          <a:prstGeom prst="rect">
            <a:avLst/>
          </a:prstGeom>
          <a:solidFill>
            <a:srgbClr val="284F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3" name="Google Shape;83;g1584b92fa34_1_190"/>
          <p:cNvGrpSpPr/>
          <p:nvPr/>
        </p:nvGrpSpPr>
        <p:grpSpPr>
          <a:xfrm>
            <a:off x="514754" y="537401"/>
            <a:ext cx="1805955" cy="183595"/>
            <a:chOff x="386075" y="419725"/>
            <a:chExt cx="1354500" cy="137700"/>
          </a:xfrm>
        </p:grpSpPr>
        <p:sp>
          <p:nvSpPr>
            <p:cNvPr id="84" name="Google Shape;84;g1584b92fa34_1_190"/>
            <p:cNvSpPr/>
            <p:nvPr/>
          </p:nvSpPr>
          <p:spPr>
            <a:xfrm>
              <a:off x="386075" y="419725"/>
              <a:ext cx="1354500" cy="137700"/>
            </a:xfrm>
            <a:prstGeom prst="rect">
              <a:avLst/>
            </a:prstGeom>
            <a:noFill/>
            <a:ln cap="flat" cmpd="sng" w="9525">
              <a:solidFill>
                <a:srgbClr val="92C1E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1584b92fa34_1_190"/>
            <p:cNvSpPr/>
            <p:nvPr/>
          </p:nvSpPr>
          <p:spPr>
            <a:xfrm>
              <a:off x="38607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g1584b92fa34_1_190"/>
            <p:cNvSpPr/>
            <p:nvPr/>
          </p:nvSpPr>
          <p:spPr>
            <a:xfrm>
              <a:off x="68720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7" name="Google Shape;87;g1584b92fa34_1_190"/>
          <p:cNvSpPr txBox="1"/>
          <p:nvPr>
            <p:ph type="title"/>
          </p:nvPr>
        </p:nvSpPr>
        <p:spPr>
          <a:xfrm>
            <a:off x="415600" y="844300"/>
            <a:ext cx="4170000" cy="10563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p:txBody>
      </p:sp>
      <p:sp>
        <p:nvSpPr>
          <p:cNvPr id="88" name="Google Shape;88;g1584b92fa34_1_190"/>
          <p:cNvSpPr txBox="1"/>
          <p:nvPr>
            <p:ph idx="1" type="body"/>
          </p:nvPr>
        </p:nvSpPr>
        <p:spPr>
          <a:xfrm>
            <a:off x="415600" y="1909900"/>
            <a:ext cx="4170000" cy="4487700"/>
          </a:xfrm>
          <a:prstGeom prst="rect">
            <a:avLst/>
          </a:prstGeom>
          <a:noFill/>
          <a:ln>
            <a:noFill/>
          </a:ln>
        </p:spPr>
        <p:txBody>
          <a:bodyPr anchorCtr="0" anchor="t" bIns="45700" lIns="91425" spcFirstLastPara="1" rIns="91425" wrap="square" tIns="45700">
            <a:normAutofit/>
          </a:bodyPr>
          <a:lstStyle>
            <a:lvl1pPr indent="-330200" lvl="0" marL="457200" algn="l">
              <a:lnSpc>
                <a:spcPct val="115000"/>
              </a:lnSpc>
              <a:spcBef>
                <a:spcPts val="1000"/>
              </a:spcBef>
              <a:spcAft>
                <a:spcPts val="0"/>
              </a:spcAft>
              <a:buClr>
                <a:srgbClr val="E8FDFE"/>
              </a:buClr>
              <a:buSzPts val="1600"/>
              <a:buChar char="•"/>
              <a:defRPr sz="1600">
                <a:solidFill>
                  <a:srgbClr val="E8FDFE"/>
                </a:solidFill>
              </a:defRPr>
            </a:lvl1pPr>
            <a:lvl2pPr indent="-228600" lvl="1" marL="914400" algn="l">
              <a:lnSpc>
                <a:spcPct val="115000"/>
              </a:lnSpc>
              <a:spcBef>
                <a:spcPts val="2100"/>
              </a:spcBef>
              <a:spcAft>
                <a:spcPts val="0"/>
              </a:spcAft>
              <a:buClr>
                <a:srgbClr val="E8FDFE"/>
              </a:buClr>
              <a:buSzPts val="1300"/>
              <a:buNone/>
              <a:defRPr sz="1300">
                <a:solidFill>
                  <a:srgbClr val="E8FDFE"/>
                </a:solidFill>
              </a:defRPr>
            </a:lvl2pPr>
            <a:lvl3pPr indent="-311150" lvl="2" marL="1371600" algn="l">
              <a:lnSpc>
                <a:spcPct val="115000"/>
              </a:lnSpc>
              <a:spcBef>
                <a:spcPts val="2100"/>
              </a:spcBef>
              <a:spcAft>
                <a:spcPts val="0"/>
              </a:spcAft>
              <a:buClr>
                <a:srgbClr val="E8FDFE"/>
              </a:buClr>
              <a:buSzPts val="1300"/>
              <a:buChar char="•"/>
              <a:defRPr sz="1300">
                <a:solidFill>
                  <a:srgbClr val="E8FDFE"/>
                </a:solidFill>
              </a:defRPr>
            </a:lvl3pPr>
            <a:lvl4pPr indent="-228600" lvl="3" marL="1828800" algn="l">
              <a:lnSpc>
                <a:spcPct val="115000"/>
              </a:lnSpc>
              <a:spcBef>
                <a:spcPts val="2100"/>
              </a:spcBef>
              <a:spcAft>
                <a:spcPts val="0"/>
              </a:spcAft>
              <a:buClr>
                <a:srgbClr val="E8FDFE"/>
              </a:buClr>
              <a:buSzPts val="1300"/>
              <a:buNone/>
              <a:defRPr sz="1300">
                <a:solidFill>
                  <a:srgbClr val="E8FDFE"/>
                </a:solidFill>
              </a:defRPr>
            </a:lvl4pPr>
            <a:lvl5pPr indent="-311150" lvl="4" marL="2286000" algn="l">
              <a:lnSpc>
                <a:spcPct val="115000"/>
              </a:lnSpc>
              <a:spcBef>
                <a:spcPts val="2100"/>
              </a:spcBef>
              <a:spcAft>
                <a:spcPts val="0"/>
              </a:spcAft>
              <a:buClr>
                <a:srgbClr val="E8FDFE"/>
              </a:buClr>
              <a:buSzPts val="1300"/>
              <a:buChar char="•"/>
              <a:defRPr sz="1300">
                <a:solidFill>
                  <a:srgbClr val="E8FDFE"/>
                </a:solidFill>
              </a:defRPr>
            </a:lvl5pPr>
            <a:lvl6pPr indent="-311150" lvl="5" marL="2743200" algn="l">
              <a:lnSpc>
                <a:spcPct val="115000"/>
              </a:lnSpc>
              <a:spcBef>
                <a:spcPts val="2100"/>
              </a:spcBef>
              <a:spcAft>
                <a:spcPts val="0"/>
              </a:spcAft>
              <a:buClr>
                <a:srgbClr val="E8FDFE"/>
              </a:buClr>
              <a:buSzPts val="1300"/>
              <a:buChar char="•"/>
              <a:defRPr sz="1300">
                <a:solidFill>
                  <a:srgbClr val="E8FDFE"/>
                </a:solidFill>
              </a:defRPr>
            </a:lvl6pPr>
            <a:lvl7pPr indent="-311150" lvl="6" marL="3200400" algn="l">
              <a:lnSpc>
                <a:spcPct val="115000"/>
              </a:lnSpc>
              <a:spcBef>
                <a:spcPts val="2100"/>
              </a:spcBef>
              <a:spcAft>
                <a:spcPts val="0"/>
              </a:spcAft>
              <a:buClr>
                <a:srgbClr val="E8FDFE"/>
              </a:buClr>
              <a:buSzPts val="1300"/>
              <a:buChar char="•"/>
              <a:defRPr sz="1300">
                <a:solidFill>
                  <a:srgbClr val="E8FDFE"/>
                </a:solidFill>
              </a:defRPr>
            </a:lvl7pPr>
            <a:lvl8pPr indent="-311150" lvl="7" marL="3657600" algn="l">
              <a:lnSpc>
                <a:spcPct val="115000"/>
              </a:lnSpc>
              <a:spcBef>
                <a:spcPts val="2100"/>
              </a:spcBef>
              <a:spcAft>
                <a:spcPts val="0"/>
              </a:spcAft>
              <a:buClr>
                <a:srgbClr val="E8FDFE"/>
              </a:buClr>
              <a:buSzPts val="1300"/>
              <a:buChar char="•"/>
              <a:defRPr sz="1300">
                <a:solidFill>
                  <a:srgbClr val="E8FDFE"/>
                </a:solidFill>
              </a:defRPr>
            </a:lvl8pPr>
            <a:lvl9pPr indent="-311150" lvl="8" marL="4114800" algn="l">
              <a:lnSpc>
                <a:spcPct val="115000"/>
              </a:lnSpc>
              <a:spcBef>
                <a:spcPts val="2100"/>
              </a:spcBef>
              <a:spcAft>
                <a:spcPts val="2100"/>
              </a:spcAft>
              <a:buClr>
                <a:srgbClr val="E8FDFE"/>
              </a:buClr>
              <a:buSzPts val="1300"/>
              <a:buChar char="•"/>
              <a:defRPr sz="1300">
                <a:solidFill>
                  <a:srgbClr val="E8FDFE"/>
                </a:solidFill>
              </a:defRPr>
            </a:lvl9pPr>
          </a:lstStyle>
          <a:p/>
        </p:txBody>
      </p:sp>
      <p:sp>
        <p:nvSpPr>
          <p:cNvPr id="89" name="Google Shape;89;g1584b92fa34_1_190"/>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rgbClr val="616161"/>
                </a:solidFill>
              </a:defRPr>
            </a:lvl1pPr>
            <a:lvl2pPr lvl="1" algn="r">
              <a:lnSpc>
                <a:spcPct val="100000"/>
              </a:lnSpc>
              <a:spcAft>
                <a:spcPts val="0"/>
              </a:spcAft>
              <a:buNone/>
              <a:defRPr sz="1300">
                <a:solidFill>
                  <a:srgbClr val="616161"/>
                </a:solidFill>
              </a:defRPr>
            </a:lvl2pPr>
            <a:lvl3pPr lvl="2" algn="r">
              <a:lnSpc>
                <a:spcPct val="100000"/>
              </a:lnSpc>
              <a:spcAft>
                <a:spcPts val="0"/>
              </a:spcAft>
              <a:buNone/>
              <a:defRPr sz="1300">
                <a:solidFill>
                  <a:srgbClr val="616161"/>
                </a:solidFill>
              </a:defRPr>
            </a:lvl3pPr>
            <a:lvl4pPr lvl="3" algn="r">
              <a:lnSpc>
                <a:spcPct val="100000"/>
              </a:lnSpc>
              <a:spcAft>
                <a:spcPts val="0"/>
              </a:spcAft>
              <a:buNone/>
              <a:defRPr sz="1300">
                <a:solidFill>
                  <a:srgbClr val="616161"/>
                </a:solidFill>
              </a:defRPr>
            </a:lvl4pPr>
            <a:lvl5pPr lvl="4" algn="r">
              <a:lnSpc>
                <a:spcPct val="100000"/>
              </a:lnSpc>
              <a:spcAft>
                <a:spcPts val="0"/>
              </a:spcAft>
              <a:buNone/>
              <a:defRPr sz="1300">
                <a:solidFill>
                  <a:srgbClr val="616161"/>
                </a:solidFill>
              </a:defRPr>
            </a:lvl5pPr>
            <a:lvl6pPr lvl="5" algn="r">
              <a:lnSpc>
                <a:spcPct val="100000"/>
              </a:lnSpc>
              <a:spcAft>
                <a:spcPts val="0"/>
              </a:spcAft>
              <a:buNone/>
              <a:defRPr sz="1300">
                <a:solidFill>
                  <a:srgbClr val="616161"/>
                </a:solidFill>
              </a:defRPr>
            </a:lvl6pPr>
            <a:lvl7pPr lvl="6" algn="r">
              <a:lnSpc>
                <a:spcPct val="100000"/>
              </a:lnSpc>
              <a:spcAft>
                <a:spcPts val="0"/>
              </a:spcAft>
              <a:buNone/>
              <a:defRPr sz="1300">
                <a:solidFill>
                  <a:srgbClr val="616161"/>
                </a:solidFill>
              </a:defRPr>
            </a:lvl7pPr>
            <a:lvl8pPr lvl="7" algn="r">
              <a:lnSpc>
                <a:spcPct val="100000"/>
              </a:lnSpc>
              <a:spcAft>
                <a:spcPts val="0"/>
              </a:spcAft>
              <a:buNone/>
              <a:defRPr sz="1300">
                <a:solidFill>
                  <a:srgbClr val="616161"/>
                </a:solidFill>
              </a:defRPr>
            </a:lvl8pPr>
            <a:lvl9pPr lvl="8" algn="r">
              <a:lnSpc>
                <a:spcPct val="100000"/>
              </a:lnSpc>
              <a:spcAft>
                <a:spcPts val="0"/>
              </a:spcAft>
              <a:buNone/>
              <a:defRPr sz="1300">
                <a:solidFill>
                  <a:srgbClr val="61616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17"/>
          <p:cNvSpPr txBox="1"/>
          <p:nvPr>
            <p:ph type="ctrTitle"/>
          </p:nvPr>
        </p:nvSpPr>
        <p:spPr>
          <a:xfrm>
            <a:off x="1756946" y="1104900"/>
            <a:ext cx="8376514" cy="3120504"/>
          </a:xfrm>
          <a:prstGeom prst="rect">
            <a:avLst/>
          </a:prstGeom>
          <a:noFill/>
          <a:ln>
            <a:noFill/>
          </a:ln>
        </p:spPr>
        <p:txBody>
          <a:bodyPr anchorCtr="0" anchor="b" bIns="45700" lIns="91425" spcFirstLastPara="1" rIns="91425" wrap="square" tIns="45700">
            <a:normAutofit/>
          </a:bodyPr>
          <a:lstStyle>
            <a:lvl1pPr lvl="0" algn="ctr">
              <a:lnSpc>
                <a:spcPct val="110000"/>
              </a:lnSpc>
              <a:spcBef>
                <a:spcPts val="0"/>
              </a:spcBef>
              <a:spcAft>
                <a:spcPts val="0"/>
              </a:spcAft>
              <a:buClr>
                <a:srgbClr val="262626"/>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7"/>
          <p:cNvSpPr txBox="1"/>
          <p:nvPr>
            <p:ph idx="1" type="subTitle"/>
          </p:nvPr>
        </p:nvSpPr>
        <p:spPr>
          <a:xfrm>
            <a:off x="2908039" y="4442385"/>
            <a:ext cx="6074328" cy="984023"/>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Clr>
                <a:srgbClr val="262626"/>
              </a:buClr>
              <a:buSzPts val="1600"/>
              <a:buNone/>
              <a:defRPr i="0" sz="2000"/>
            </a:lvl1pPr>
            <a:lvl2pPr lvl="1" algn="ctr">
              <a:lnSpc>
                <a:spcPct val="100000"/>
              </a:lnSpc>
              <a:spcBef>
                <a:spcPts val="500"/>
              </a:spcBef>
              <a:spcAft>
                <a:spcPts val="0"/>
              </a:spcAft>
              <a:buClr>
                <a:srgbClr val="262626"/>
              </a:buClr>
              <a:buSzPts val="2000"/>
              <a:buFont typeface="Arial"/>
              <a:buNone/>
              <a:defRPr sz="2000"/>
            </a:lvl2pPr>
            <a:lvl3pPr lvl="2" algn="ctr">
              <a:lnSpc>
                <a:spcPct val="100000"/>
              </a:lnSpc>
              <a:spcBef>
                <a:spcPts val="500"/>
              </a:spcBef>
              <a:spcAft>
                <a:spcPts val="0"/>
              </a:spcAft>
              <a:buClr>
                <a:srgbClr val="262626"/>
              </a:buClr>
              <a:buSzPts val="1440"/>
              <a:buNone/>
              <a:defRPr sz="1800"/>
            </a:lvl3pPr>
            <a:lvl4pPr lvl="3" algn="ctr">
              <a:lnSpc>
                <a:spcPct val="100000"/>
              </a:lnSpc>
              <a:spcBef>
                <a:spcPts val="500"/>
              </a:spcBef>
              <a:spcAft>
                <a:spcPts val="0"/>
              </a:spcAft>
              <a:buClr>
                <a:srgbClr val="262626"/>
              </a:buClr>
              <a:buSzPts val="1600"/>
              <a:buFont typeface="Arial"/>
              <a:buNone/>
              <a:defRPr sz="1600"/>
            </a:lvl4pPr>
            <a:lvl5pPr lvl="4" algn="ctr">
              <a:lnSpc>
                <a:spcPct val="100000"/>
              </a:lnSpc>
              <a:spcBef>
                <a:spcPts val="500"/>
              </a:spcBef>
              <a:spcAft>
                <a:spcPts val="0"/>
              </a:spcAft>
              <a:buClr>
                <a:srgbClr val="262626"/>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17"/>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18"/>
          <p:cNvSpPr txBox="1"/>
          <p:nvPr>
            <p:ph type="title"/>
          </p:nvPr>
        </p:nvSpPr>
        <p:spPr>
          <a:xfrm>
            <a:off x="1052513" y="1709738"/>
            <a:ext cx="9087774" cy="3438524"/>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rgbClr val="262626"/>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8"/>
          <p:cNvSpPr txBox="1"/>
          <p:nvPr>
            <p:ph idx="1" type="body"/>
          </p:nvPr>
        </p:nvSpPr>
        <p:spPr>
          <a:xfrm>
            <a:off x="1052513" y="5148262"/>
            <a:ext cx="8844522" cy="11382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888888"/>
              </a:buClr>
              <a:buSzPts val="1600"/>
              <a:buNone/>
              <a:defRPr sz="2000">
                <a:solidFill>
                  <a:srgbClr val="888888"/>
                </a:solidFill>
              </a:defRPr>
            </a:lvl1pPr>
            <a:lvl2pPr indent="-228600" lvl="1" marL="914400" algn="l">
              <a:lnSpc>
                <a:spcPct val="100000"/>
              </a:lnSpc>
              <a:spcBef>
                <a:spcPts val="500"/>
              </a:spcBef>
              <a:spcAft>
                <a:spcPts val="0"/>
              </a:spcAft>
              <a:buClr>
                <a:srgbClr val="888888"/>
              </a:buClr>
              <a:buSzPts val="2000"/>
              <a:buFont typeface="Arial"/>
              <a:buNone/>
              <a:defRPr sz="2000">
                <a:solidFill>
                  <a:srgbClr val="888888"/>
                </a:solidFill>
              </a:defRPr>
            </a:lvl2pPr>
            <a:lvl3pPr indent="-228600" lvl="2" marL="1371600" algn="l">
              <a:lnSpc>
                <a:spcPct val="100000"/>
              </a:lnSpc>
              <a:spcBef>
                <a:spcPts val="500"/>
              </a:spcBef>
              <a:spcAft>
                <a:spcPts val="0"/>
              </a:spcAft>
              <a:buClr>
                <a:srgbClr val="888888"/>
              </a:buClr>
              <a:buSzPts val="1440"/>
              <a:buNone/>
              <a:defRPr sz="1800">
                <a:solidFill>
                  <a:srgbClr val="888888"/>
                </a:solidFill>
              </a:defRPr>
            </a:lvl3pPr>
            <a:lvl4pPr indent="-228600" lvl="3" marL="1828800" algn="l">
              <a:lnSpc>
                <a:spcPct val="100000"/>
              </a:lnSpc>
              <a:spcBef>
                <a:spcPts val="500"/>
              </a:spcBef>
              <a:spcAft>
                <a:spcPts val="0"/>
              </a:spcAft>
              <a:buClr>
                <a:srgbClr val="888888"/>
              </a:buClr>
              <a:buSzPts val="1600"/>
              <a:buFont typeface="Arial"/>
              <a:buNone/>
              <a:defRPr sz="1600">
                <a:solidFill>
                  <a:srgbClr val="888888"/>
                </a:solidFill>
              </a:defRPr>
            </a:lvl4pPr>
            <a:lvl5pPr indent="-228600" lvl="4" marL="2286000" algn="l">
              <a:lnSpc>
                <a:spcPct val="100000"/>
              </a:lnSpc>
              <a:spcBef>
                <a:spcPts val="500"/>
              </a:spcBef>
              <a:spcAft>
                <a:spcPts val="0"/>
              </a:spcAft>
              <a:buClr>
                <a:srgbClr val="888888"/>
              </a:buClr>
              <a:buSzPts val="128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18"/>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19"/>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lvl1pPr lvl="0" algn="l">
              <a:lnSpc>
                <a:spcPct val="11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9"/>
          <p:cNvSpPr txBox="1"/>
          <p:nvPr>
            <p:ph idx="1" type="body"/>
          </p:nvPr>
        </p:nvSpPr>
        <p:spPr>
          <a:xfrm>
            <a:off x="1050878" y="1825624"/>
            <a:ext cx="4473622" cy="446087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rgbClr val="262626"/>
              </a:buClr>
              <a:buSzPts val="1440"/>
              <a:buChar char="•"/>
              <a:defRPr/>
            </a:lvl1pPr>
            <a:lvl2pPr indent="-228600" lvl="1" marL="914400" algn="l">
              <a:lnSpc>
                <a:spcPct val="100000"/>
              </a:lnSpc>
              <a:spcBef>
                <a:spcPts val="500"/>
              </a:spcBef>
              <a:spcAft>
                <a:spcPts val="0"/>
              </a:spcAft>
              <a:buClr>
                <a:srgbClr val="262626"/>
              </a:buClr>
              <a:buSzPts val="1800"/>
              <a:buFont typeface="Arial"/>
              <a:buNone/>
              <a:defRPr/>
            </a:lvl2pPr>
            <a:lvl3pPr indent="-309880" lvl="2" marL="1371600" algn="l">
              <a:lnSpc>
                <a:spcPct val="100000"/>
              </a:lnSpc>
              <a:spcBef>
                <a:spcPts val="500"/>
              </a:spcBef>
              <a:spcAft>
                <a:spcPts val="0"/>
              </a:spcAft>
              <a:buClr>
                <a:srgbClr val="262626"/>
              </a:buClr>
              <a:buSzPts val="1280"/>
              <a:buChar char="•"/>
              <a:defRPr/>
            </a:lvl3pPr>
            <a:lvl4pPr indent="-228600" lvl="3" marL="1828800" algn="l">
              <a:lnSpc>
                <a:spcPct val="100000"/>
              </a:lnSpc>
              <a:spcBef>
                <a:spcPts val="500"/>
              </a:spcBef>
              <a:spcAft>
                <a:spcPts val="0"/>
              </a:spcAft>
              <a:buClr>
                <a:srgbClr val="262626"/>
              </a:buClr>
              <a:buSzPts val="1400"/>
              <a:buFont typeface="Arial"/>
              <a:buNone/>
              <a:defRPr/>
            </a:lvl4pPr>
            <a:lvl5pPr indent="-299720" lvl="4" marL="2286000" algn="l">
              <a:lnSpc>
                <a:spcPct val="100000"/>
              </a:lnSpc>
              <a:spcBef>
                <a:spcPts val="500"/>
              </a:spcBef>
              <a:spcAft>
                <a:spcPts val="0"/>
              </a:spcAft>
              <a:buClr>
                <a:srgbClr val="262626"/>
              </a:buClr>
              <a:buSzPts val="11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9"/>
          <p:cNvSpPr txBox="1"/>
          <p:nvPr>
            <p:ph idx="2" type="body"/>
          </p:nvPr>
        </p:nvSpPr>
        <p:spPr>
          <a:xfrm>
            <a:off x="5844540" y="1825624"/>
            <a:ext cx="5016943" cy="446087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rgbClr val="262626"/>
              </a:buClr>
              <a:buSzPts val="1440"/>
              <a:buChar char="•"/>
              <a:defRPr/>
            </a:lvl1pPr>
            <a:lvl2pPr indent="-228600" lvl="1" marL="914400" algn="l">
              <a:lnSpc>
                <a:spcPct val="100000"/>
              </a:lnSpc>
              <a:spcBef>
                <a:spcPts val="500"/>
              </a:spcBef>
              <a:spcAft>
                <a:spcPts val="0"/>
              </a:spcAft>
              <a:buClr>
                <a:srgbClr val="262626"/>
              </a:buClr>
              <a:buSzPts val="1800"/>
              <a:buNone/>
              <a:defRPr/>
            </a:lvl2pPr>
            <a:lvl3pPr indent="-320039" lvl="2" marL="1371600" algn="l">
              <a:lnSpc>
                <a:spcPct val="100000"/>
              </a:lnSpc>
              <a:spcBef>
                <a:spcPts val="500"/>
              </a:spcBef>
              <a:spcAft>
                <a:spcPts val="0"/>
              </a:spcAft>
              <a:buClr>
                <a:srgbClr val="262626"/>
              </a:buClr>
              <a:buSzPts val="1440"/>
              <a:buChar char="•"/>
              <a:defRPr/>
            </a:lvl3pPr>
            <a:lvl4pPr indent="-228600" lvl="3" marL="1828800" algn="l">
              <a:lnSpc>
                <a:spcPct val="100000"/>
              </a:lnSpc>
              <a:spcBef>
                <a:spcPts val="500"/>
              </a:spcBef>
              <a:spcAft>
                <a:spcPts val="0"/>
              </a:spcAft>
              <a:buClr>
                <a:srgbClr val="262626"/>
              </a:buClr>
              <a:buSzPts val="1800"/>
              <a:buNone/>
              <a:defRPr/>
            </a:lvl4pPr>
            <a:lvl5pPr indent="-320039" lvl="4" marL="2286000" algn="l">
              <a:lnSpc>
                <a:spcPct val="100000"/>
              </a:lnSpc>
              <a:spcBef>
                <a:spcPts val="500"/>
              </a:spcBef>
              <a:spcAft>
                <a:spcPts val="0"/>
              </a:spcAft>
              <a:buClr>
                <a:srgbClr val="262626"/>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9"/>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9"/>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7" name="Shape 37"/>
        <p:cNvGrpSpPr/>
        <p:nvPr/>
      </p:nvGrpSpPr>
      <p:grpSpPr>
        <a:xfrm>
          <a:off x="0" y="0"/>
          <a:ext cx="0" cy="0"/>
          <a:chOff x="0" y="0"/>
          <a:chExt cx="0" cy="0"/>
        </a:xfrm>
      </p:grpSpPr>
      <p:sp>
        <p:nvSpPr>
          <p:cNvPr id="38" name="Google Shape;38;p20"/>
          <p:cNvSpPr txBox="1"/>
          <p:nvPr>
            <p:ph idx="1" type="body"/>
          </p:nvPr>
        </p:nvSpPr>
        <p:spPr>
          <a:xfrm>
            <a:off x="1071563" y="1835219"/>
            <a:ext cx="445293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rgbClr val="262626"/>
              </a:buClr>
              <a:buSzPts val="1600"/>
              <a:buNone/>
              <a:defRPr b="1" i="0" sz="2000" cap="none"/>
            </a:lvl1pPr>
            <a:lvl2pPr indent="-228600" lvl="1" marL="914400" algn="l">
              <a:lnSpc>
                <a:spcPct val="100000"/>
              </a:lnSpc>
              <a:spcBef>
                <a:spcPts val="500"/>
              </a:spcBef>
              <a:spcAft>
                <a:spcPts val="0"/>
              </a:spcAft>
              <a:buClr>
                <a:srgbClr val="262626"/>
              </a:buClr>
              <a:buSzPts val="2000"/>
              <a:buFont typeface="Arial"/>
              <a:buNone/>
              <a:defRPr b="1" sz="2000"/>
            </a:lvl2pPr>
            <a:lvl3pPr indent="-228600" lvl="2" marL="1371600" algn="l">
              <a:lnSpc>
                <a:spcPct val="100000"/>
              </a:lnSpc>
              <a:spcBef>
                <a:spcPts val="500"/>
              </a:spcBef>
              <a:spcAft>
                <a:spcPts val="0"/>
              </a:spcAft>
              <a:buClr>
                <a:srgbClr val="262626"/>
              </a:buClr>
              <a:buSzPts val="1440"/>
              <a:buNone/>
              <a:defRPr b="1" sz="1800"/>
            </a:lvl3pPr>
            <a:lvl4pPr indent="-228600" lvl="3" marL="1828800" algn="l">
              <a:lnSpc>
                <a:spcPct val="100000"/>
              </a:lnSpc>
              <a:spcBef>
                <a:spcPts val="500"/>
              </a:spcBef>
              <a:spcAft>
                <a:spcPts val="0"/>
              </a:spcAft>
              <a:buClr>
                <a:srgbClr val="262626"/>
              </a:buClr>
              <a:buSzPts val="1600"/>
              <a:buFont typeface="Arial"/>
              <a:buNone/>
              <a:defRPr b="1" sz="1600"/>
            </a:lvl4pPr>
            <a:lvl5pPr indent="-228600" lvl="4" marL="2286000" algn="l">
              <a:lnSpc>
                <a:spcPct val="100000"/>
              </a:lnSpc>
              <a:spcBef>
                <a:spcPts val="500"/>
              </a:spcBef>
              <a:spcAft>
                <a:spcPts val="0"/>
              </a:spcAft>
              <a:buClr>
                <a:srgbClr val="262626"/>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0"/>
          <p:cNvSpPr txBox="1"/>
          <p:nvPr>
            <p:ph idx="2" type="body"/>
          </p:nvPr>
        </p:nvSpPr>
        <p:spPr>
          <a:xfrm>
            <a:off x="1071562" y="2717801"/>
            <a:ext cx="4452938" cy="355945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rgbClr val="262626"/>
              </a:buClr>
              <a:buSzPts val="1440"/>
              <a:buChar char="•"/>
              <a:defRPr/>
            </a:lvl1pPr>
            <a:lvl2pPr indent="-228600" lvl="1" marL="914400" algn="l">
              <a:lnSpc>
                <a:spcPct val="100000"/>
              </a:lnSpc>
              <a:spcBef>
                <a:spcPts val="500"/>
              </a:spcBef>
              <a:spcAft>
                <a:spcPts val="0"/>
              </a:spcAft>
              <a:buClr>
                <a:srgbClr val="262626"/>
              </a:buClr>
              <a:buSzPts val="1800"/>
              <a:buFont typeface="Arial"/>
              <a:buNone/>
              <a:defRPr/>
            </a:lvl2pPr>
            <a:lvl3pPr indent="-309880" lvl="2" marL="1371600" algn="l">
              <a:lnSpc>
                <a:spcPct val="100000"/>
              </a:lnSpc>
              <a:spcBef>
                <a:spcPts val="500"/>
              </a:spcBef>
              <a:spcAft>
                <a:spcPts val="0"/>
              </a:spcAft>
              <a:buClr>
                <a:srgbClr val="262626"/>
              </a:buClr>
              <a:buSzPts val="1280"/>
              <a:buChar char="•"/>
              <a:defRPr/>
            </a:lvl3pPr>
            <a:lvl4pPr indent="-228600" lvl="3" marL="1828800" algn="l">
              <a:lnSpc>
                <a:spcPct val="100000"/>
              </a:lnSpc>
              <a:spcBef>
                <a:spcPts val="500"/>
              </a:spcBef>
              <a:spcAft>
                <a:spcPts val="0"/>
              </a:spcAft>
              <a:buClr>
                <a:srgbClr val="262626"/>
              </a:buClr>
              <a:buSzPts val="1400"/>
              <a:buFont typeface="Arial"/>
              <a:buNone/>
              <a:defRPr/>
            </a:lvl4pPr>
            <a:lvl5pPr indent="-299720" lvl="4" marL="2286000" algn="l">
              <a:lnSpc>
                <a:spcPct val="100000"/>
              </a:lnSpc>
              <a:spcBef>
                <a:spcPts val="500"/>
              </a:spcBef>
              <a:spcAft>
                <a:spcPts val="0"/>
              </a:spcAft>
              <a:buClr>
                <a:srgbClr val="262626"/>
              </a:buClr>
              <a:buSzPts val="11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0"/>
          <p:cNvSpPr txBox="1"/>
          <p:nvPr>
            <p:ph idx="3" type="body"/>
          </p:nvPr>
        </p:nvSpPr>
        <p:spPr>
          <a:xfrm>
            <a:off x="5844540" y="1835219"/>
            <a:ext cx="501694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rgbClr val="262626"/>
              </a:buClr>
              <a:buSzPts val="1600"/>
              <a:buNone/>
              <a:defRPr b="1" i="0" sz="2000" cap="none"/>
            </a:lvl1pPr>
            <a:lvl2pPr indent="-228600" lvl="1" marL="914400" algn="l">
              <a:lnSpc>
                <a:spcPct val="100000"/>
              </a:lnSpc>
              <a:spcBef>
                <a:spcPts val="500"/>
              </a:spcBef>
              <a:spcAft>
                <a:spcPts val="0"/>
              </a:spcAft>
              <a:buClr>
                <a:srgbClr val="262626"/>
              </a:buClr>
              <a:buSzPts val="2000"/>
              <a:buFont typeface="Arial"/>
              <a:buNone/>
              <a:defRPr b="1" sz="2000"/>
            </a:lvl2pPr>
            <a:lvl3pPr indent="-228600" lvl="2" marL="1371600" algn="l">
              <a:lnSpc>
                <a:spcPct val="100000"/>
              </a:lnSpc>
              <a:spcBef>
                <a:spcPts val="500"/>
              </a:spcBef>
              <a:spcAft>
                <a:spcPts val="0"/>
              </a:spcAft>
              <a:buClr>
                <a:srgbClr val="262626"/>
              </a:buClr>
              <a:buSzPts val="1440"/>
              <a:buNone/>
              <a:defRPr b="1" sz="1800"/>
            </a:lvl3pPr>
            <a:lvl4pPr indent="-228600" lvl="3" marL="1828800" algn="l">
              <a:lnSpc>
                <a:spcPct val="100000"/>
              </a:lnSpc>
              <a:spcBef>
                <a:spcPts val="500"/>
              </a:spcBef>
              <a:spcAft>
                <a:spcPts val="0"/>
              </a:spcAft>
              <a:buClr>
                <a:srgbClr val="262626"/>
              </a:buClr>
              <a:buSzPts val="1600"/>
              <a:buFont typeface="Arial"/>
              <a:buNone/>
              <a:defRPr b="1" sz="1600"/>
            </a:lvl4pPr>
            <a:lvl5pPr indent="-228600" lvl="4" marL="2286000" algn="l">
              <a:lnSpc>
                <a:spcPct val="100000"/>
              </a:lnSpc>
              <a:spcBef>
                <a:spcPts val="500"/>
              </a:spcBef>
              <a:spcAft>
                <a:spcPts val="0"/>
              </a:spcAft>
              <a:buClr>
                <a:srgbClr val="262626"/>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0"/>
          <p:cNvSpPr txBox="1"/>
          <p:nvPr>
            <p:ph idx="4" type="body"/>
          </p:nvPr>
        </p:nvSpPr>
        <p:spPr>
          <a:xfrm>
            <a:off x="5844540" y="2717800"/>
            <a:ext cx="5016943" cy="355945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rgbClr val="262626"/>
              </a:buClr>
              <a:buSzPts val="1440"/>
              <a:buChar char="•"/>
              <a:defRPr/>
            </a:lvl1pPr>
            <a:lvl2pPr indent="-228600" lvl="1" marL="914400" algn="l">
              <a:lnSpc>
                <a:spcPct val="100000"/>
              </a:lnSpc>
              <a:spcBef>
                <a:spcPts val="500"/>
              </a:spcBef>
              <a:spcAft>
                <a:spcPts val="0"/>
              </a:spcAft>
              <a:buClr>
                <a:srgbClr val="262626"/>
              </a:buClr>
              <a:buSzPts val="1800"/>
              <a:buFont typeface="Arial"/>
              <a:buNone/>
              <a:defRPr/>
            </a:lvl2pPr>
            <a:lvl3pPr indent="-309880" lvl="2" marL="1371600" algn="l">
              <a:lnSpc>
                <a:spcPct val="100000"/>
              </a:lnSpc>
              <a:spcBef>
                <a:spcPts val="500"/>
              </a:spcBef>
              <a:spcAft>
                <a:spcPts val="0"/>
              </a:spcAft>
              <a:buClr>
                <a:srgbClr val="262626"/>
              </a:buClr>
              <a:buSzPts val="1280"/>
              <a:buChar char="•"/>
              <a:defRPr/>
            </a:lvl3pPr>
            <a:lvl4pPr indent="-228600" lvl="3" marL="1828800" algn="l">
              <a:lnSpc>
                <a:spcPct val="100000"/>
              </a:lnSpc>
              <a:spcBef>
                <a:spcPts val="500"/>
              </a:spcBef>
              <a:spcAft>
                <a:spcPts val="0"/>
              </a:spcAft>
              <a:buClr>
                <a:srgbClr val="262626"/>
              </a:buClr>
              <a:buSzPts val="1400"/>
              <a:buFont typeface="Arial"/>
              <a:buNone/>
              <a:defRPr/>
            </a:lvl4pPr>
            <a:lvl5pPr indent="-299720" lvl="4" marL="2286000" algn="l">
              <a:lnSpc>
                <a:spcPct val="100000"/>
              </a:lnSpc>
              <a:spcBef>
                <a:spcPts val="500"/>
              </a:spcBef>
              <a:spcAft>
                <a:spcPts val="0"/>
              </a:spcAft>
              <a:buClr>
                <a:srgbClr val="262626"/>
              </a:buClr>
              <a:buSzPts val="11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5" name="Google Shape;45;p20"/>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lvl1pPr lvl="0" algn="l">
              <a:lnSpc>
                <a:spcPct val="11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21"/>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1"/>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0" name="Google Shape;50;p21"/>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lvl1pPr lvl="0" algn="l">
              <a:lnSpc>
                <a:spcPct val="11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22"/>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2"/>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23"/>
          <p:cNvSpPr txBox="1"/>
          <p:nvPr>
            <p:ph type="title"/>
          </p:nvPr>
        </p:nvSpPr>
        <p:spPr>
          <a:xfrm>
            <a:off x="1063633" y="457200"/>
            <a:ext cx="4170355" cy="1917509"/>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rgbClr val="26262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3"/>
          <p:cNvSpPr txBox="1"/>
          <p:nvPr>
            <p:ph idx="1" type="body"/>
          </p:nvPr>
        </p:nvSpPr>
        <p:spPr>
          <a:xfrm>
            <a:off x="5481637" y="457200"/>
            <a:ext cx="5562601" cy="5943600"/>
          </a:xfrm>
          <a:prstGeom prst="rect">
            <a:avLst/>
          </a:prstGeom>
          <a:noFill/>
          <a:ln>
            <a:noFill/>
          </a:ln>
        </p:spPr>
        <p:txBody>
          <a:bodyPr anchorCtr="0" anchor="t" bIns="45700" lIns="91425" spcFirstLastPara="1" rIns="91425" wrap="square" tIns="45700">
            <a:normAutofit/>
          </a:bodyPr>
          <a:lstStyle>
            <a:lvl1pPr indent="-370840" lvl="0" marL="457200" algn="l">
              <a:lnSpc>
                <a:spcPct val="100000"/>
              </a:lnSpc>
              <a:spcBef>
                <a:spcPts val="1000"/>
              </a:spcBef>
              <a:spcAft>
                <a:spcPts val="0"/>
              </a:spcAft>
              <a:buClr>
                <a:srgbClr val="262626"/>
              </a:buClr>
              <a:buSzPts val="2240"/>
              <a:buChar char="•"/>
              <a:defRPr sz="2800"/>
            </a:lvl1pPr>
            <a:lvl2pPr indent="-228600" lvl="1" marL="914400" algn="l">
              <a:lnSpc>
                <a:spcPct val="100000"/>
              </a:lnSpc>
              <a:spcBef>
                <a:spcPts val="500"/>
              </a:spcBef>
              <a:spcAft>
                <a:spcPts val="0"/>
              </a:spcAft>
              <a:buClr>
                <a:srgbClr val="262626"/>
              </a:buClr>
              <a:buSzPts val="2400"/>
              <a:buFont typeface="Arial"/>
              <a:buNone/>
              <a:defRPr sz="2400"/>
            </a:lvl2pPr>
            <a:lvl3pPr indent="-330200" lvl="2" marL="1371600" algn="l">
              <a:lnSpc>
                <a:spcPct val="100000"/>
              </a:lnSpc>
              <a:spcBef>
                <a:spcPts val="500"/>
              </a:spcBef>
              <a:spcAft>
                <a:spcPts val="0"/>
              </a:spcAft>
              <a:buClr>
                <a:srgbClr val="262626"/>
              </a:buClr>
              <a:buSzPts val="1600"/>
              <a:buChar char="•"/>
              <a:defRPr sz="2000"/>
            </a:lvl3pPr>
            <a:lvl4pPr indent="-228600" lvl="3" marL="1828800" algn="l">
              <a:lnSpc>
                <a:spcPct val="100000"/>
              </a:lnSpc>
              <a:spcBef>
                <a:spcPts val="500"/>
              </a:spcBef>
              <a:spcAft>
                <a:spcPts val="0"/>
              </a:spcAft>
              <a:buClr>
                <a:srgbClr val="262626"/>
              </a:buClr>
              <a:buSzPts val="1800"/>
              <a:buFont typeface="Arial"/>
              <a:buNone/>
              <a:defRPr sz="1800"/>
            </a:lvl4pPr>
            <a:lvl5pPr indent="-320039" lvl="4" marL="2286000" algn="l">
              <a:lnSpc>
                <a:spcPct val="100000"/>
              </a:lnSpc>
              <a:spcBef>
                <a:spcPts val="500"/>
              </a:spcBef>
              <a:spcAft>
                <a:spcPts val="0"/>
              </a:spcAft>
              <a:buClr>
                <a:srgbClr val="262626"/>
              </a:buClr>
              <a:buSzPts val="1440"/>
              <a:buChar char="•"/>
              <a:defRPr sz="18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23"/>
          <p:cNvSpPr txBox="1"/>
          <p:nvPr>
            <p:ph idx="2" type="body"/>
          </p:nvPr>
        </p:nvSpPr>
        <p:spPr>
          <a:xfrm>
            <a:off x="1063633" y="2374708"/>
            <a:ext cx="4170355" cy="402609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62626"/>
              </a:buClr>
              <a:buSzPts val="1280"/>
              <a:buNone/>
              <a:defRPr sz="1600"/>
            </a:lvl1pPr>
            <a:lvl2pPr indent="-228600" lvl="1" marL="914400" algn="l">
              <a:lnSpc>
                <a:spcPct val="100000"/>
              </a:lnSpc>
              <a:spcBef>
                <a:spcPts val="500"/>
              </a:spcBef>
              <a:spcAft>
                <a:spcPts val="0"/>
              </a:spcAft>
              <a:buClr>
                <a:srgbClr val="262626"/>
              </a:buClr>
              <a:buSzPts val="1400"/>
              <a:buFont typeface="Arial"/>
              <a:buNone/>
              <a:defRPr sz="1400"/>
            </a:lvl2pPr>
            <a:lvl3pPr indent="-228600" lvl="2" marL="1371600" algn="l">
              <a:lnSpc>
                <a:spcPct val="100000"/>
              </a:lnSpc>
              <a:spcBef>
                <a:spcPts val="500"/>
              </a:spcBef>
              <a:spcAft>
                <a:spcPts val="0"/>
              </a:spcAft>
              <a:buClr>
                <a:srgbClr val="262626"/>
              </a:buClr>
              <a:buSzPts val="960"/>
              <a:buNone/>
              <a:defRPr sz="1200"/>
            </a:lvl3pPr>
            <a:lvl4pPr indent="-228600" lvl="3" marL="1828800" algn="l">
              <a:lnSpc>
                <a:spcPct val="100000"/>
              </a:lnSpc>
              <a:spcBef>
                <a:spcPts val="500"/>
              </a:spcBef>
              <a:spcAft>
                <a:spcPts val="0"/>
              </a:spcAft>
              <a:buClr>
                <a:srgbClr val="262626"/>
              </a:buClr>
              <a:buSzPts val="1000"/>
              <a:buFont typeface="Arial"/>
              <a:buNone/>
              <a:defRPr sz="1000"/>
            </a:lvl4pPr>
            <a:lvl5pPr indent="-228600" lvl="4" marL="2286000" algn="l">
              <a:lnSpc>
                <a:spcPct val="100000"/>
              </a:lnSpc>
              <a:spcBef>
                <a:spcPts val="500"/>
              </a:spcBef>
              <a:spcAft>
                <a:spcPts val="0"/>
              </a:spcAft>
              <a:buClr>
                <a:srgbClr val="262626"/>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23"/>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3"/>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24"/>
          <p:cNvSpPr txBox="1"/>
          <p:nvPr>
            <p:ph type="title"/>
          </p:nvPr>
        </p:nvSpPr>
        <p:spPr>
          <a:xfrm>
            <a:off x="1062038" y="457199"/>
            <a:ext cx="3913241" cy="1928813"/>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rgbClr val="26262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4"/>
          <p:cNvSpPr/>
          <p:nvPr>
            <p:ph idx="2" type="pic"/>
          </p:nvPr>
        </p:nvSpPr>
        <p:spPr>
          <a:xfrm>
            <a:off x="5257752" y="457200"/>
            <a:ext cx="6110288" cy="5943600"/>
          </a:xfrm>
          <a:prstGeom prst="rect">
            <a:avLst/>
          </a:prstGeom>
          <a:noFill/>
          <a:ln>
            <a:noFill/>
          </a:ln>
        </p:spPr>
      </p:sp>
      <p:sp>
        <p:nvSpPr>
          <p:cNvPr id="65" name="Google Shape;65;p24"/>
          <p:cNvSpPr txBox="1"/>
          <p:nvPr>
            <p:ph idx="1" type="body"/>
          </p:nvPr>
        </p:nvSpPr>
        <p:spPr>
          <a:xfrm>
            <a:off x="1062038" y="2386013"/>
            <a:ext cx="3913241" cy="40147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62626"/>
              </a:buClr>
              <a:buSzPts val="1280"/>
              <a:buNone/>
              <a:defRPr sz="1600"/>
            </a:lvl1pPr>
            <a:lvl2pPr indent="-228600" lvl="1" marL="914400" algn="l">
              <a:lnSpc>
                <a:spcPct val="100000"/>
              </a:lnSpc>
              <a:spcBef>
                <a:spcPts val="500"/>
              </a:spcBef>
              <a:spcAft>
                <a:spcPts val="0"/>
              </a:spcAft>
              <a:buClr>
                <a:srgbClr val="262626"/>
              </a:buClr>
              <a:buSzPts val="1400"/>
              <a:buFont typeface="Arial"/>
              <a:buNone/>
              <a:defRPr sz="1400"/>
            </a:lvl2pPr>
            <a:lvl3pPr indent="-228600" lvl="2" marL="1371600" algn="l">
              <a:lnSpc>
                <a:spcPct val="100000"/>
              </a:lnSpc>
              <a:spcBef>
                <a:spcPts val="500"/>
              </a:spcBef>
              <a:spcAft>
                <a:spcPts val="0"/>
              </a:spcAft>
              <a:buClr>
                <a:srgbClr val="262626"/>
              </a:buClr>
              <a:buSzPts val="960"/>
              <a:buNone/>
              <a:defRPr sz="1200"/>
            </a:lvl3pPr>
            <a:lvl4pPr indent="-228600" lvl="3" marL="1828800" algn="l">
              <a:lnSpc>
                <a:spcPct val="100000"/>
              </a:lnSpc>
              <a:spcBef>
                <a:spcPts val="500"/>
              </a:spcBef>
              <a:spcAft>
                <a:spcPts val="0"/>
              </a:spcAft>
              <a:buClr>
                <a:srgbClr val="262626"/>
              </a:buClr>
              <a:buSzPts val="1000"/>
              <a:buFont typeface="Arial"/>
              <a:buNone/>
              <a:defRPr sz="1000"/>
            </a:lvl4pPr>
            <a:lvl5pPr indent="-228600" lvl="4" marL="2286000" algn="l">
              <a:lnSpc>
                <a:spcPct val="100000"/>
              </a:lnSpc>
              <a:spcBef>
                <a:spcPts val="500"/>
              </a:spcBef>
              <a:spcAft>
                <a:spcPts val="0"/>
              </a:spcAft>
              <a:buClr>
                <a:srgbClr val="262626"/>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24"/>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4"/>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A person in a dark room&#10;&#10;Description automatically generated" id="6" name="Google Shape;6;p15"/>
          <p:cNvPicPr preferRelativeResize="0"/>
          <p:nvPr/>
        </p:nvPicPr>
        <p:blipFill rotWithShape="1">
          <a:blip r:embed="rId1">
            <a:alphaModFix/>
          </a:blip>
          <a:srcRect b="0" l="0" r="0" t="0"/>
          <a:stretch/>
        </p:blipFill>
        <p:spPr>
          <a:xfrm>
            <a:off x="10905744" y="0"/>
            <a:ext cx="1286256" cy="6858000"/>
          </a:xfrm>
          <a:prstGeom prst="rect">
            <a:avLst/>
          </a:prstGeom>
          <a:noFill/>
          <a:ln>
            <a:noFill/>
          </a:ln>
        </p:spPr>
      </p:pic>
      <p:sp>
        <p:nvSpPr>
          <p:cNvPr id="7" name="Google Shape;7;p15"/>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lvl1pPr lvl="0" marR="0" rtl="0" algn="l">
              <a:lnSpc>
                <a:spcPct val="110000"/>
              </a:lnSpc>
              <a:spcBef>
                <a:spcPts val="0"/>
              </a:spcBef>
              <a:spcAft>
                <a:spcPts val="0"/>
              </a:spcAft>
              <a:buClr>
                <a:srgbClr val="262626"/>
              </a:buClr>
              <a:buSzPts val="2800"/>
              <a:buFont typeface="Arial"/>
              <a:buNone/>
              <a:defRPr b="0" i="0" sz="2800" u="none" cap="none" strike="noStrik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5"/>
          <p:cNvSpPr txBox="1"/>
          <p:nvPr>
            <p:ph idx="1" type="body"/>
          </p:nvPr>
        </p:nvSpPr>
        <p:spPr>
          <a:xfrm>
            <a:off x="1050879" y="1825624"/>
            <a:ext cx="9810604" cy="4428753"/>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rgbClr val="262626"/>
              </a:buClr>
              <a:buSzPts val="1600"/>
              <a:buFont typeface="Arial"/>
              <a:buChar char="•"/>
              <a:defRPr b="0" i="0" sz="2000" u="none" cap="none" strike="noStrike">
                <a:solidFill>
                  <a:srgbClr val="262626"/>
                </a:solidFill>
                <a:latin typeface="Arial"/>
                <a:ea typeface="Arial"/>
                <a:cs typeface="Arial"/>
                <a:sym typeface="Arial"/>
              </a:defRPr>
            </a:lvl1pPr>
            <a:lvl2pPr indent="-228600" lvl="1" marL="914400" marR="0" rtl="0" algn="l">
              <a:lnSpc>
                <a:spcPct val="100000"/>
              </a:lnSpc>
              <a:spcBef>
                <a:spcPts val="500"/>
              </a:spcBef>
              <a:spcAft>
                <a:spcPts val="0"/>
              </a:spcAft>
              <a:buClr>
                <a:srgbClr val="262626"/>
              </a:buClr>
              <a:buSzPts val="1800"/>
              <a:buFont typeface="Arial"/>
              <a:buNone/>
              <a:defRPr b="0" i="0" sz="1800" u="none" cap="none" strike="noStrike">
                <a:solidFill>
                  <a:srgbClr val="262626"/>
                </a:solidFill>
                <a:latin typeface="Arial"/>
                <a:ea typeface="Arial"/>
                <a:cs typeface="Arial"/>
                <a:sym typeface="Arial"/>
              </a:defRPr>
            </a:lvl2pPr>
            <a:lvl3pPr indent="-309880" lvl="2" marL="1371600" marR="0" rtl="0" algn="l">
              <a:lnSpc>
                <a:spcPct val="100000"/>
              </a:lnSpc>
              <a:spcBef>
                <a:spcPts val="500"/>
              </a:spcBef>
              <a:spcAft>
                <a:spcPts val="0"/>
              </a:spcAft>
              <a:buClr>
                <a:srgbClr val="262626"/>
              </a:buClr>
              <a:buSzPts val="1280"/>
              <a:buFont typeface="Arial"/>
              <a:buChar char="•"/>
              <a:defRPr b="0" i="0" sz="1600" u="none" cap="none" strike="noStrike">
                <a:solidFill>
                  <a:srgbClr val="262626"/>
                </a:solidFill>
                <a:latin typeface="Arial"/>
                <a:ea typeface="Arial"/>
                <a:cs typeface="Arial"/>
                <a:sym typeface="Arial"/>
              </a:defRPr>
            </a:lvl3pPr>
            <a:lvl4pPr indent="-228600" lvl="3" marL="1828800" marR="0" rtl="0" algn="l">
              <a:lnSpc>
                <a:spcPct val="100000"/>
              </a:lnSpc>
              <a:spcBef>
                <a:spcPts val="500"/>
              </a:spcBef>
              <a:spcAft>
                <a:spcPts val="0"/>
              </a:spcAft>
              <a:buClr>
                <a:srgbClr val="262626"/>
              </a:buClr>
              <a:buSzPts val="1400"/>
              <a:buFont typeface="Arial"/>
              <a:buNone/>
              <a:defRPr b="0" i="0" sz="1400" u="none" cap="none" strike="noStrike">
                <a:solidFill>
                  <a:srgbClr val="262626"/>
                </a:solidFill>
                <a:latin typeface="Arial"/>
                <a:ea typeface="Arial"/>
                <a:cs typeface="Arial"/>
                <a:sym typeface="Arial"/>
              </a:defRPr>
            </a:lvl4pPr>
            <a:lvl5pPr indent="-299720" lvl="4" marL="2286000" marR="0" rtl="0" algn="l">
              <a:lnSpc>
                <a:spcPct val="100000"/>
              </a:lnSpc>
              <a:spcBef>
                <a:spcPts val="500"/>
              </a:spcBef>
              <a:spcAft>
                <a:spcPts val="0"/>
              </a:spcAft>
              <a:buClr>
                <a:srgbClr val="262626"/>
              </a:buClr>
              <a:buSzPts val="1120"/>
              <a:buFont typeface="Arial"/>
              <a:buChar char="•"/>
              <a:defRPr b="0" i="0" sz="1400" u="none" cap="none" strike="noStrike">
                <a:solidFill>
                  <a:srgbClr val="262626"/>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5"/>
          <p:cNvSpPr txBox="1"/>
          <p:nvPr>
            <p:ph idx="10" type="dt"/>
          </p:nvPr>
        </p:nvSpPr>
        <p:spPr>
          <a:xfrm rot="5400000">
            <a:off x="10509243" y="5071825"/>
            <a:ext cx="264766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26262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5"/>
          <p:cNvSpPr txBox="1"/>
          <p:nvPr>
            <p:ph idx="11" type="ftr"/>
          </p:nvPr>
        </p:nvSpPr>
        <p:spPr>
          <a:xfrm rot="5400000">
            <a:off x="10447827" y="1407402"/>
            <a:ext cx="27704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26262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5"/>
          <p:cNvSpPr txBox="1"/>
          <p:nvPr>
            <p:ph idx="12" type="sldNum"/>
          </p:nvPr>
        </p:nvSpPr>
        <p:spPr>
          <a:xfrm>
            <a:off x="11560121" y="3138985"/>
            <a:ext cx="545911" cy="58002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600" u="none" cap="none" strike="noStrike">
                <a:solidFill>
                  <a:srgbClr val="262626"/>
                </a:solidFill>
                <a:latin typeface="Arial"/>
                <a:ea typeface="Arial"/>
                <a:cs typeface="Arial"/>
                <a:sym typeface="Arial"/>
              </a:defRPr>
            </a:lvl1pPr>
            <a:lvl2pPr indent="0" lvl="1" marL="0" marR="0" rtl="0" algn="ctr">
              <a:spcBef>
                <a:spcPts val="0"/>
              </a:spcBef>
              <a:buNone/>
              <a:defRPr b="0" i="0" sz="1600" u="none" cap="none" strike="noStrike">
                <a:solidFill>
                  <a:srgbClr val="262626"/>
                </a:solidFill>
                <a:latin typeface="Arial"/>
                <a:ea typeface="Arial"/>
                <a:cs typeface="Arial"/>
                <a:sym typeface="Arial"/>
              </a:defRPr>
            </a:lvl2pPr>
            <a:lvl3pPr indent="0" lvl="2" marL="0" marR="0" rtl="0" algn="ctr">
              <a:spcBef>
                <a:spcPts val="0"/>
              </a:spcBef>
              <a:buNone/>
              <a:defRPr b="0" i="0" sz="1600" u="none" cap="none" strike="noStrike">
                <a:solidFill>
                  <a:srgbClr val="262626"/>
                </a:solidFill>
                <a:latin typeface="Arial"/>
                <a:ea typeface="Arial"/>
                <a:cs typeface="Arial"/>
                <a:sym typeface="Arial"/>
              </a:defRPr>
            </a:lvl3pPr>
            <a:lvl4pPr indent="0" lvl="3" marL="0" marR="0" rtl="0" algn="ctr">
              <a:spcBef>
                <a:spcPts val="0"/>
              </a:spcBef>
              <a:buNone/>
              <a:defRPr b="0" i="0" sz="1600" u="none" cap="none" strike="noStrike">
                <a:solidFill>
                  <a:srgbClr val="262626"/>
                </a:solidFill>
                <a:latin typeface="Arial"/>
                <a:ea typeface="Arial"/>
                <a:cs typeface="Arial"/>
                <a:sym typeface="Arial"/>
              </a:defRPr>
            </a:lvl4pPr>
            <a:lvl5pPr indent="0" lvl="4" marL="0" marR="0" rtl="0" algn="ctr">
              <a:spcBef>
                <a:spcPts val="0"/>
              </a:spcBef>
              <a:buNone/>
              <a:defRPr b="0" i="0" sz="1600" u="none" cap="none" strike="noStrike">
                <a:solidFill>
                  <a:srgbClr val="262626"/>
                </a:solidFill>
                <a:latin typeface="Arial"/>
                <a:ea typeface="Arial"/>
                <a:cs typeface="Arial"/>
                <a:sym typeface="Arial"/>
              </a:defRPr>
            </a:lvl5pPr>
            <a:lvl6pPr indent="0" lvl="5" marL="0" marR="0" rtl="0" algn="ctr">
              <a:spcBef>
                <a:spcPts val="0"/>
              </a:spcBef>
              <a:buNone/>
              <a:defRPr b="0" i="0" sz="1600" u="none" cap="none" strike="noStrike">
                <a:solidFill>
                  <a:srgbClr val="262626"/>
                </a:solidFill>
                <a:latin typeface="Arial"/>
                <a:ea typeface="Arial"/>
                <a:cs typeface="Arial"/>
                <a:sym typeface="Arial"/>
              </a:defRPr>
            </a:lvl6pPr>
            <a:lvl7pPr indent="0" lvl="6" marL="0" marR="0" rtl="0" algn="ctr">
              <a:spcBef>
                <a:spcPts val="0"/>
              </a:spcBef>
              <a:buNone/>
              <a:defRPr b="0" i="0" sz="1600" u="none" cap="none" strike="noStrike">
                <a:solidFill>
                  <a:srgbClr val="262626"/>
                </a:solidFill>
                <a:latin typeface="Arial"/>
                <a:ea typeface="Arial"/>
                <a:cs typeface="Arial"/>
                <a:sym typeface="Arial"/>
              </a:defRPr>
            </a:lvl7pPr>
            <a:lvl8pPr indent="0" lvl="7" marL="0" marR="0" rtl="0" algn="ctr">
              <a:spcBef>
                <a:spcPts val="0"/>
              </a:spcBef>
              <a:buNone/>
              <a:defRPr b="0" i="0" sz="1600" u="none" cap="none" strike="noStrike">
                <a:solidFill>
                  <a:srgbClr val="262626"/>
                </a:solidFill>
                <a:latin typeface="Arial"/>
                <a:ea typeface="Arial"/>
                <a:cs typeface="Arial"/>
                <a:sym typeface="Arial"/>
              </a:defRPr>
            </a:lvl8pPr>
            <a:lvl9pPr indent="0" lvl="8" marL="0" marR="0" rtl="0" algn="ctr">
              <a:spcBef>
                <a:spcPts val="0"/>
              </a:spcBef>
              <a:buNone/>
              <a:defRPr b="0" i="0" sz="1600" u="none" cap="none" strike="noStrike">
                <a:solidFill>
                  <a:srgbClr val="26262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title"/>
          </p:nvPr>
        </p:nvSpPr>
        <p:spPr>
          <a:xfrm>
            <a:off x="1050879" y="609601"/>
            <a:ext cx="9810600" cy="1215900"/>
          </a:xfrm>
          <a:prstGeom prst="rect">
            <a:avLst/>
          </a:prstGeom>
          <a:noFill/>
          <a:ln>
            <a:noFill/>
          </a:ln>
        </p:spPr>
        <p:txBody>
          <a:bodyPr anchorCtr="0" anchor="ctr" bIns="45700" lIns="91425" spcFirstLastPara="1" rIns="91425" wrap="square" tIns="45700">
            <a:normAutofit/>
          </a:bodyPr>
          <a:lstStyle/>
          <a:p>
            <a:pPr indent="0" lvl="0" marL="0" rtl="0" algn="ctr">
              <a:lnSpc>
                <a:spcPct val="110000"/>
              </a:lnSpc>
              <a:spcBef>
                <a:spcPts val="0"/>
              </a:spcBef>
              <a:spcAft>
                <a:spcPts val="0"/>
              </a:spcAft>
              <a:buClr>
                <a:srgbClr val="262626"/>
              </a:buClr>
              <a:buSzPts val="2800"/>
              <a:buFont typeface="Arial"/>
              <a:buNone/>
            </a:pPr>
            <a:r>
              <a:rPr b="1" lang="en-US"/>
              <a:t>AR Blackjack Assistant</a:t>
            </a:r>
            <a:endParaRPr b="1"/>
          </a:p>
        </p:txBody>
      </p:sp>
      <p:sp>
        <p:nvSpPr>
          <p:cNvPr id="95" name="Google Shape;95;p1"/>
          <p:cNvSpPr txBox="1"/>
          <p:nvPr>
            <p:ph idx="1" type="body"/>
          </p:nvPr>
        </p:nvSpPr>
        <p:spPr>
          <a:xfrm>
            <a:off x="1050879" y="1825624"/>
            <a:ext cx="9810604" cy="4428753"/>
          </a:xfrm>
          <a:prstGeom prst="rect">
            <a:avLst/>
          </a:prstGeom>
          <a:noFill/>
          <a:ln>
            <a:noFill/>
          </a:ln>
        </p:spPr>
        <p:txBody>
          <a:bodyPr anchorCtr="0" anchor="t" bIns="45700" lIns="91425" spcFirstLastPara="1" rIns="91425" wrap="square" tIns="45700">
            <a:normAutofit/>
          </a:bodyPr>
          <a:lstStyle/>
          <a:p>
            <a:pPr indent="-127000" lvl="0" marL="228600" rtl="0" algn="ctr">
              <a:lnSpc>
                <a:spcPct val="100000"/>
              </a:lnSpc>
              <a:spcBef>
                <a:spcPts val="0"/>
              </a:spcBef>
              <a:spcAft>
                <a:spcPts val="0"/>
              </a:spcAft>
              <a:buClr>
                <a:schemeClr val="dk1"/>
              </a:buClr>
              <a:buSzPts val="1100"/>
              <a:buFont typeface="Arial"/>
              <a:buNone/>
            </a:pPr>
            <a:r>
              <a:t/>
            </a:r>
            <a:endParaRPr/>
          </a:p>
          <a:p>
            <a:pPr indent="-127000" lvl="0" marL="228600" rtl="0" algn="ctr">
              <a:lnSpc>
                <a:spcPct val="100000"/>
              </a:lnSpc>
              <a:spcBef>
                <a:spcPts val="0"/>
              </a:spcBef>
              <a:spcAft>
                <a:spcPts val="0"/>
              </a:spcAft>
              <a:buClr>
                <a:schemeClr val="dk1"/>
              </a:buClr>
              <a:buSzPts val="1100"/>
              <a:buFont typeface="Arial"/>
              <a:buNone/>
            </a:pPr>
            <a:r>
              <a:t/>
            </a:r>
            <a:endParaRPr/>
          </a:p>
          <a:p>
            <a:pPr indent="-127000" lvl="0" marL="228600" rtl="0" algn="ctr">
              <a:lnSpc>
                <a:spcPct val="100000"/>
              </a:lnSpc>
              <a:spcBef>
                <a:spcPts val="0"/>
              </a:spcBef>
              <a:spcAft>
                <a:spcPts val="0"/>
              </a:spcAft>
              <a:buClr>
                <a:schemeClr val="dk1"/>
              </a:buClr>
              <a:buSzPts val="1100"/>
              <a:buFont typeface="Arial"/>
              <a:buNone/>
            </a:pPr>
            <a:r>
              <a:rPr lang="en-US"/>
              <a:t>Remote Rendering Application</a:t>
            </a:r>
            <a:endParaRPr/>
          </a:p>
          <a:p>
            <a:pPr indent="-127000" lvl="0" marL="228600" rtl="0" algn="ctr">
              <a:lnSpc>
                <a:spcPct val="100000"/>
              </a:lnSpc>
              <a:spcBef>
                <a:spcPts val="0"/>
              </a:spcBef>
              <a:spcAft>
                <a:spcPts val="0"/>
              </a:spcAft>
              <a:buClr>
                <a:schemeClr val="dk1"/>
              </a:buClr>
              <a:buSzPts val="1100"/>
              <a:buFont typeface="Arial"/>
              <a:buNone/>
            </a:pPr>
            <a:r>
              <a:t/>
            </a:r>
            <a:endParaRPr/>
          </a:p>
          <a:p>
            <a:pPr indent="-127000" lvl="0" marL="228600" rtl="0" algn="ctr">
              <a:lnSpc>
                <a:spcPct val="100000"/>
              </a:lnSpc>
              <a:spcBef>
                <a:spcPts val="0"/>
              </a:spcBef>
              <a:spcAft>
                <a:spcPts val="0"/>
              </a:spcAft>
              <a:buClr>
                <a:schemeClr val="dk1"/>
              </a:buClr>
              <a:buSzPts val="1100"/>
              <a:buFont typeface="Arial"/>
              <a:buNone/>
            </a:pPr>
            <a:r>
              <a:rPr lang="en-US"/>
              <a:t>Team: ARAnnihilators</a:t>
            </a:r>
            <a:endParaRPr/>
          </a:p>
          <a:p>
            <a:pPr indent="-127000" lvl="0" marL="228600" rtl="0" algn="ctr">
              <a:lnSpc>
                <a:spcPct val="100000"/>
              </a:lnSpc>
              <a:spcBef>
                <a:spcPts val="0"/>
              </a:spcBef>
              <a:spcAft>
                <a:spcPts val="0"/>
              </a:spcAft>
              <a:buClr>
                <a:schemeClr val="dk1"/>
              </a:buClr>
              <a:buSzPts val="1100"/>
              <a:buFont typeface="Arial"/>
              <a:buNone/>
            </a:pPr>
            <a:r>
              <a:t/>
            </a:r>
            <a:endParaRPr/>
          </a:p>
          <a:p>
            <a:pPr indent="-127000" lvl="0" marL="228600" rtl="0" algn="ctr">
              <a:lnSpc>
                <a:spcPct val="100000"/>
              </a:lnSpc>
              <a:spcBef>
                <a:spcPts val="0"/>
              </a:spcBef>
              <a:spcAft>
                <a:spcPts val="0"/>
              </a:spcAft>
              <a:buClr>
                <a:schemeClr val="dk1"/>
              </a:buClr>
              <a:buSzPts val="1100"/>
              <a:buFont typeface="Arial"/>
              <a:buNone/>
            </a:pPr>
            <a:r>
              <a:rPr lang="en-US"/>
              <a:t>Membership: UCCS</a:t>
            </a:r>
            <a:endParaRPr/>
          </a:p>
          <a:p>
            <a:pPr indent="-127000" lvl="0" marL="228600" rtl="0" algn="ctr">
              <a:lnSpc>
                <a:spcPct val="100000"/>
              </a:lnSpc>
              <a:spcBef>
                <a:spcPts val="0"/>
              </a:spcBef>
              <a:spcAft>
                <a:spcPts val="0"/>
              </a:spcAft>
              <a:buClr>
                <a:schemeClr val="dk1"/>
              </a:buClr>
              <a:buSzPts val="1100"/>
              <a:buFont typeface="Arial"/>
              <a:buNone/>
            </a:pPr>
            <a:r>
              <a:t/>
            </a:r>
            <a:endParaRPr/>
          </a:p>
          <a:p>
            <a:pPr indent="-127000" lvl="0" marL="228600" rtl="0" algn="ctr">
              <a:lnSpc>
                <a:spcPct val="100000"/>
              </a:lnSpc>
              <a:spcBef>
                <a:spcPts val="0"/>
              </a:spcBef>
              <a:spcAft>
                <a:spcPts val="0"/>
              </a:spcAft>
              <a:buClr>
                <a:schemeClr val="dk1"/>
              </a:buClr>
              <a:buSzPts val="1100"/>
              <a:buFont typeface="Arial"/>
              <a:buNone/>
            </a:pPr>
            <a:r>
              <a:rPr lang="en-US"/>
              <a:t>Faculty Sponsor: Bill Michael</a:t>
            </a:r>
            <a:endParaRPr/>
          </a:p>
          <a:p>
            <a:pPr indent="-127000" lvl="0" marL="228600" rtl="0" algn="ctr">
              <a:lnSpc>
                <a:spcPct val="100000"/>
              </a:lnSpc>
              <a:spcBef>
                <a:spcPts val="0"/>
              </a:spcBef>
              <a:spcAft>
                <a:spcPts val="0"/>
              </a:spcAft>
              <a:buClr>
                <a:schemeClr val="dk1"/>
              </a:buClr>
              <a:buSzPts val="1100"/>
              <a:buFont typeface="Arial"/>
              <a:buNone/>
            </a:pPr>
            <a:r>
              <a:t/>
            </a:r>
            <a:endParaRPr/>
          </a:p>
          <a:p>
            <a:pPr indent="-127000" lvl="0" marL="228600" rtl="0" algn="ctr">
              <a:lnSpc>
                <a:spcPct val="100000"/>
              </a:lnSpc>
              <a:spcBef>
                <a:spcPts val="0"/>
              </a:spcBef>
              <a:spcAft>
                <a:spcPts val="0"/>
              </a:spcAft>
              <a:buClr>
                <a:schemeClr val="dk1"/>
              </a:buClr>
              <a:buSzPts val="1100"/>
              <a:buFont typeface="Arial"/>
              <a:buNone/>
            </a:pPr>
            <a:r>
              <a:rPr lang="en-US"/>
              <a:t>09/16/2022</a:t>
            </a:r>
            <a:endParaRPr/>
          </a:p>
          <a:p>
            <a:pPr indent="-127000" lvl="0" marL="228600" rtl="0" algn="l">
              <a:lnSpc>
                <a:spcPct val="100000"/>
              </a:lnSpc>
              <a:spcBef>
                <a:spcPts val="0"/>
              </a:spcBef>
              <a:spcAft>
                <a:spcPts val="0"/>
              </a:spcAft>
              <a:buClr>
                <a:srgbClr val="262626"/>
              </a:buClr>
              <a:buSzPts val="16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584849553a_0_0"/>
          <p:cNvSpPr txBox="1"/>
          <p:nvPr>
            <p:ph type="title"/>
          </p:nvPr>
        </p:nvSpPr>
        <p:spPr>
          <a:xfrm>
            <a:off x="1050879" y="609601"/>
            <a:ext cx="9810600" cy="1215900"/>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CONCEPT RECOMMENDATION </a:t>
            </a:r>
            <a:endParaRPr/>
          </a:p>
        </p:txBody>
      </p:sp>
      <p:sp>
        <p:nvSpPr>
          <p:cNvPr id="208" name="Google Shape;208;g1584849553a_0_0"/>
          <p:cNvSpPr txBox="1"/>
          <p:nvPr>
            <p:ph idx="1" type="body"/>
          </p:nvPr>
        </p:nvSpPr>
        <p:spPr>
          <a:xfrm>
            <a:off x="1050879" y="1825624"/>
            <a:ext cx="9810600" cy="4428900"/>
          </a:xfrm>
          <a:prstGeom prst="rect">
            <a:avLst/>
          </a:prstGeom>
          <a:noFill/>
          <a:ln>
            <a:noFill/>
          </a:ln>
        </p:spPr>
        <p:txBody>
          <a:bodyPr anchorCtr="0" anchor="t" bIns="45700" lIns="91425" spcFirstLastPara="1" rIns="91425" wrap="square" tIns="45700">
            <a:normAutofit/>
          </a:bodyPr>
          <a:lstStyle/>
          <a:p>
            <a:pPr indent="-127000" lvl="0" marL="228600" rtl="0" algn="l">
              <a:lnSpc>
                <a:spcPct val="200000"/>
              </a:lnSpc>
              <a:spcBef>
                <a:spcPts val="0"/>
              </a:spcBef>
              <a:spcAft>
                <a:spcPts val="0"/>
              </a:spcAft>
              <a:buClr>
                <a:srgbClr val="262626"/>
              </a:buClr>
              <a:buSzPts val="1600"/>
              <a:buNone/>
            </a:pPr>
            <a:r>
              <a:rPr lang="en-US" sz="2400">
                <a:solidFill>
                  <a:srgbClr val="404040"/>
                </a:solidFill>
              </a:rPr>
              <a:t>Unity for App Processing vs Unreal</a:t>
            </a:r>
            <a:endParaRPr sz="2400">
              <a:solidFill>
                <a:srgbClr val="404040"/>
              </a:solidFill>
            </a:endParaRPr>
          </a:p>
          <a:p>
            <a:pPr indent="-355600" lvl="0" marL="457200" rtl="0" algn="l">
              <a:lnSpc>
                <a:spcPct val="200000"/>
              </a:lnSpc>
              <a:spcBef>
                <a:spcPts val="0"/>
              </a:spcBef>
              <a:spcAft>
                <a:spcPts val="0"/>
              </a:spcAft>
              <a:buClr>
                <a:srgbClr val="404040"/>
              </a:buClr>
              <a:buSzPts val="2000"/>
              <a:buChar char="•"/>
            </a:pPr>
            <a:r>
              <a:rPr lang="en-US">
                <a:solidFill>
                  <a:srgbClr val="404040"/>
                </a:solidFill>
              </a:rPr>
              <a:t>Using Unity seems to be more simple option.</a:t>
            </a:r>
            <a:endParaRPr>
              <a:solidFill>
                <a:srgbClr val="404040"/>
              </a:solidFill>
            </a:endParaRPr>
          </a:p>
          <a:p>
            <a:pPr indent="-320040" lvl="0" marL="457200" rtl="0" algn="l">
              <a:lnSpc>
                <a:spcPct val="200000"/>
              </a:lnSpc>
              <a:spcBef>
                <a:spcPts val="0"/>
              </a:spcBef>
              <a:spcAft>
                <a:spcPts val="0"/>
              </a:spcAft>
              <a:buClr>
                <a:srgbClr val="404040"/>
              </a:buClr>
              <a:buSzPts val="1440"/>
              <a:buChar char="•"/>
            </a:pPr>
            <a:r>
              <a:rPr lang="en-US">
                <a:solidFill>
                  <a:srgbClr val="404040"/>
                </a:solidFill>
              </a:rPr>
              <a:t>Unity has many tools to build graphics/functionality for the app.</a:t>
            </a:r>
            <a:endParaRPr>
              <a:solidFill>
                <a:srgbClr val="404040"/>
              </a:solidFill>
            </a:endParaRPr>
          </a:p>
          <a:p>
            <a:pPr indent="-320040" lvl="0" marL="457200" rtl="0" algn="l">
              <a:lnSpc>
                <a:spcPct val="200000"/>
              </a:lnSpc>
              <a:spcBef>
                <a:spcPts val="0"/>
              </a:spcBef>
              <a:spcAft>
                <a:spcPts val="0"/>
              </a:spcAft>
              <a:buClr>
                <a:srgbClr val="404040"/>
              </a:buClr>
              <a:buSzPts val="1440"/>
              <a:buChar char="•"/>
            </a:pPr>
            <a:r>
              <a:rPr lang="en-US">
                <a:solidFill>
                  <a:srgbClr val="404040"/>
                </a:solidFill>
              </a:rPr>
              <a:t>YOLOv3 is compatible with Unity.</a:t>
            </a:r>
            <a:endParaRPr>
              <a:solidFill>
                <a:srgbClr val="404040"/>
              </a:solidFill>
            </a:endParaRPr>
          </a:p>
        </p:txBody>
      </p:sp>
      <p:pic>
        <p:nvPicPr>
          <p:cNvPr id="209" name="Google Shape;209;g1584849553a_0_0"/>
          <p:cNvPicPr preferRelativeResize="0"/>
          <p:nvPr/>
        </p:nvPicPr>
        <p:blipFill>
          <a:blip r:embed="rId3">
            <a:alphaModFix/>
          </a:blip>
          <a:stretch>
            <a:fillRect/>
          </a:stretch>
        </p:blipFill>
        <p:spPr>
          <a:xfrm>
            <a:off x="5356775" y="3395850"/>
            <a:ext cx="5907550" cy="332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584849553a_0_10"/>
          <p:cNvSpPr txBox="1"/>
          <p:nvPr>
            <p:ph type="title"/>
          </p:nvPr>
        </p:nvSpPr>
        <p:spPr>
          <a:xfrm>
            <a:off x="1050879" y="609601"/>
            <a:ext cx="9810600" cy="1215900"/>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CONCEPT RECOMMENDATION </a:t>
            </a:r>
            <a:endParaRPr/>
          </a:p>
        </p:txBody>
      </p:sp>
      <p:sp>
        <p:nvSpPr>
          <p:cNvPr id="215" name="Google Shape;215;g1584849553a_0_10"/>
          <p:cNvSpPr txBox="1"/>
          <p:nvPr>
            <p:ph idx="1" type="body"/>
          </p:nvPr>
        </p:nvSpPr>
        <p:spPr>
          <a:xfrm>
            <a:off x="1050879" y="1825624"/>
            <a:ext cx="9810600" cy="4428900"/>
          </a:xfrm>
          <a:prstGeom prst="rect">
            <a:avLst/>
          </a:prstGeom>
          <a:noFill/>
          <a:ln>
            <a:noFill/>
          </a:ln>
        </p:spPr>
        <p:txBody>
          <a:bodyPr anchorCtr="0" anchor="t" bIns="45700" lIns="91425" spcFirstLastPara="1" rIns="91425" wrap="square" tIns="45700">
            <a:normAutofit/>
          </a:bodyPr>
          <a:lstStyle/>
          <a:p>
            <a:pPr indent="-127000" lvl="0" marL="228600" rtl="0" algn="l">
              <a:lnSpc>
                <a:spcPct val="200000"/>
              </a:lnSpc>
              <a:spcBef>
                <a:spcPts val="0"/>
              </a:spcBef>
              <a:spcAft>
                <a:spcPts val="0"/>
              </a:spcAft>
              <a:buClr>
                <a:srgbClr val="262626"/>
              </a:buClr>
              <a:buSzPts val="1600"/>
              <a:buNone/>
            </a:pPr>
            <a:r>
              <a:rPr lang="en-US" sz="2400">
                <a:solidFill>
                  <a:srgbClr val="404040"/>
                </a:solidFill>
              </a:rPr>
              <a:t>TCP Python server vs Holographic Remoting player for Wi-Fi</a:t>
            </a:r>
            <a:endParaRPr sz="2400">
              <a:solidFill>
                <a:srgbClr val="404040"/>
              </a:solidFill>
            </a:endParaRPr>
          </a:p>
          <a:p>
            <a:pPr indent="-355600" lvl="0" marL="457200" rtl="0" algn="l">
              <a:lnSpc>
                <a:spcPct val="200000"/>
              </a:lnSpc>
              <a:spcBef>
                <a:spcPts val="0"/>
              </a:spcBef>
              <a:spcAft>
                <a:spcPts val="0"/>
              </a:spcAft>
              <a:buClr>
                <a:srgbClr val="404040"/>
              </a:buClr>
              <a:buSzPts val="2000"/>
              <a:buChar char="•"/>
            </a:pPr>
            <a:r>
              <a:rPr lang="en-US">
                <a:solidFill>
                  <a:srgbClr val="404040"/>
                </a:solidFill>
              </a:rPr>
              <a:t>TCP with a python server will be used over Holographic Remoting player.</a:t>
            </a:r>
            <a:endParaRPr>
              <a:solidFill>
                <a:srgbClr val="404040"/>
              </a:solidFill>
            </a:endParaRPr>
          </a:p>
          <a:p>
            <a:pPr indent="-320040" lvl="0" marL="457200" rtl="0" algn="l">
              <a:lnSpc>
                <a:spcPct val="200000"/>
              </a:lnSpc>
              <a:spcBef>
                <a:spcPts val="0"/>
              </a:spcBef>
              <a:spcAft>
                <a:spcPts val="0"/>
              </a:spcAft>
              <a:buClr>
                <a:srgbClr val="404040"/>
              </a:buClr>
              <a:buSzPts val="1440"/>
              <a:buChar char="•"/>
            </a:pPr>
            <a:r>
              <a:rPr lang="en-US">
                <a:solidFill>
                  <a:srgbClr val="404040"/>
                </a:solidFill>
              </a:rPr>
              <a:t>The python server uses Wi-Fi and a TCP connection to send data between Python and Unity.</a:t>
            </a:r>
            <a:endParaRPr>
              <a:solidFill>
                <a:srgbClr val="404040"/>
              </a:solidFill>
            </a:endParaRPr>
          </a:p>
          <a:p>
            <a:pPr indent="-355600" lvl="0" marL="457200" rtl="0" algn="l">
              <a:lnSpc>
                <a:spcPct val="200000"/>
              </a:lnSpc>
              <a:spcBef>
                <a:spcPts val="0"/>
              </a:spcBef>
              <a:spcAft>
                <a:spcPts val="0"/>
              </a:spcAft>
              <a:buClr>
                <a:srgbClr val="404040"/>
              </a:buClr>
              <a:buSzPts val="2000"/>
              <a:buChar char="•"/>
            </a:pPr>
            <a:r>
              <a:rPr lang="en-US">
                <a:solidFill>
                  <a:srgbClr val="404040"/>
                </a:solidFill>
              </a:rPr>
              <a:t>Holographic Remoting player is to deploy an app to the Hololens via Wi-Fi.</a:t>
            </a:r>
            <a:endParaRPr>
              <a:solidFill>
                <a:srgbClr val="404040"/>
              </a:solidFill>
            </a:endParaRPr>
          </a:p>
        </p:txBody>
      </p:sp>
      <p:pic>
        <p:nvPicPr>
          <p:cNvPr id="216" name="Google Shape;216;g1584849553a_0_10"/>
          <p:cNvPicPr preferRelativeResize="0"/>
          <p:nvPr/>
        </p:nvPicPr>
        <p:blipFill>
          <a:blip r:embed="rId3">
            <a:alphaModFix/>
          </a:blip>
          <a:stretch>
            <a:fillRect/>
          </a:stretch>
        </p:blipFill>
        <p:spPr>
          <a:xfrm>
            <a:off x="10002050" y="609600"/>
            <a:ext cx="1891775" cy="189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584b92fa34_2_0"/>
          <p:cNvSpPr txBox="1"/>
          <p:nvPr>
            <p:ph type="title"/>
          </p:nvPr>
        </p:nvSpPr>
        <p:spPr>
          <a:xfrm>
            <a:off x="1050879" y="609601"/>
            <a:ext cx="9810600" cy="1215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262626"/>
              </a:buClr>
              <a:buSzPts val="2800"/>
              <a:buFont typeface="Arial"/>
              <a:buNone/>
            </a:pPr>
            <a:r>
              <a:rPr lang="en-US"/>
              <a:t>CONCEPT RECOMMENDATION </a:t>
            </a:r>
            <a:endParaRPr/>
          </a:p>
        </p:txBody>
      </p:sp>
      <p:sp>
        <p:nvSpPr>
          <p:cNvPr id="222" name="Google Shape;222;g1584b92fa34_2_0"/>
          <p:cNvSpPr txBox="1"/>
          <p:nvPr>
            <p:ph idx="1" type="body"/>
          </p:nvPr>
        </p:nvSpPr>
        <p:spPr>
          <a:xfrm>
            <a:off x="1050879" y="1825624"/>
            <a:ext cx="9810600" cy="4428900"/>
          </a:xfrm>
          <a:prstGeom prst="rect">
            <a:avLst/>
          </a:prstGeom>
        </p:spPr>
        <p:txBody>
          <a:bodyPr anchorCtr="0" anchor="t" bIns="45700" lIns="91425" spcFirstLastPara="1" rIns="91425" wrap="square" tIns="45700">
            <a:normAutofit/>
          </a:bodyPr>
          <a:lstStyle/>
          <a:p>
            <a:pPr indent="-127000" lvl="0" marL="228600" rtl="0" algn="l">
              <a:lnSpc>
                <a:spcPct val="200000"/>
              </a:lnSpc>
              <a:spcBef>
                <a:spcPts val="0"/>
              </a:spcBef>
              <a:spcAft>
                <a:spcPts val="0"/>
              </a:spcAft>
              <a:buNone/>
            </a:pPr>
            <a:r>
              <a:rPr lang="en-US" sz="2400">
                <a:solidFill>
                  <a:srgbClr val="404040"/>
                </a:solidFill>
              </a:rPr>
              <a:t>Statistics using Python vs C#</a:t>
            </a:r>
            <a:endParaRPr sz="2400">
              <a:solidFill>
                <a:srgbClr val="404040"/>
              </a:solidFill>
            </a:endParaRPr>
          </a:p>
          <a:p>
            <a:pPr indent="-320040" lvl="0" marL="457200" rtl="0" algn="l">
              <a:lnSpc>
                <a:spcPct val="200000"/>
              </a:lnSpc>
              <a:spcBef>
                <a:spcPts val="0"/>
              </a:spcBef>
              <a:spcAft>
                <a:spcPts val="0"/>
              </a:spcAft>
              <a:buClr>
                <a:srgbClr val="404040"/>
              </a:buClr>
              <a:buSzPts val="1440"/>
              <a:buChar char="•"/>
            </a:pPr>
            <a:r>
              <a:rPr lang="en-US">
                <a:solidFill>
                  <a:srgbClr val="404040"/>
                </a:solidFill>
              </a:rPr>
              <a:t>Python is a a more simple programming language and will be used to perform the probability statistics for the app.</a:t>
            </a:r>
            <a:endParaRPr>
              <a:solidFill>
                <a:srgbClr val="404040"/>
              </a:solidFill>
            </a:endParaRPr>
          </a:p>
          <a:p>
            <a:pPr indent="-320040" lvl="0" marL="457200" rtl="0" algn="l">
              <a:lnSpc>
                <a:spcPct val="200000"/>
              </a:lnSpc>
              <a:spcBef>
                <a:spcPts val="0"/>
              </a:spcBef>
              <a:spcAft>
                <a:spcPts val="0"/>
              </a:spcAft>
              <a:buClr>
                <a:srgbClr val="404040"/>
              </a:buClr>
              <a:buSzPts val="1440"/>
              <a:buChar char="•"/>
            </a:pPr>
            <a:r>
              <a:rPr lang="en-US">
                <a:solidFill>
                  <a:srgbClr val="404040"/>
                </a:solidFill>
              </a:rPr>
              <a:t>The same can be done with C#, but Python is chosen because it will have the TCP Server and client interfaced with Unity.</a:t>
            </a:r>
            <a:endParaRPr>
              <a:solidFill>
                <a:srgbClr val="404040"/>
              </a:solidFill>
            </a:endParaRPr>
          </a:p>
          <a:p>
            <a:pPr indent="0" lvl="0" marL="0" rtl="0" algn="l">
              <a:spcBef>
                <a:spcPts val="1000"/>
              </a:spcBef>
              <a:spcAft>
                <a:spcPts val="0"/>
              </a:spcAft>
              <a:buNone/>
            </a:pPr>
            <a:r>
              <a:t/>
            </a:r>
            <a:endParaRPr/>
          </a:p>
        </p:txBody>
      </p:sp>
      <p:pic>
        <p:nvPicPr>
          <p:cNvPr id="223" name="Google Shape;223;g1584b92fa34_2_0"/>
          <p:cNvPicPr preferRelativeResize="0"/>
          <p:nvPr/>
        </p:nvPicPr>
        <p:blipFill>
          <a:blip r:embed="rId3">
            <a:alphaModFix/>
          </a:blip>
          <a:stretch>
            <a:fillRect/>
          </a:stretch>
        </p:blipFill>
        <p:spPr>
          <a:xfrm>
            <a:off x="6086448" y="3197100"/>
            <a:ext cx="6362598" cy="4240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0"/>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PLAN TO COMPLETE THE DESIGN</a:t>
            </a:r>
            <a:endParaRPr/>
          </a:p>
        </p:txBody>
      </p:sp>
      <p:sp>
        <p:nvSpPr>
          <p:cNvPr id="229" name="Google Shape;229;p10"/>
          <p:cNvSpPr txBox="1"/>
          <p:nvPr>
            <p:ph idx="1" type="body"/>
          </p:nvPr>
        </p:nvSpPr>
        <p:spPr>
          <a:xfrm>
            <a:off x="857354" y="2382838"/>
            <a:ext cx="4149900" cy="30036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00000"/>
              </a:lnSpc>
              <a:spcBef>
                <a:spcPts val="0"/>
              </a:spcBef>
              <a:spcAft>
                <a:spcPts val="0"/>
              </a:spcAft>
              <a:buClr>
                <a:srgbClr val="262626"/>
              </a:buClr>
              <a:buSzPct val="80000"/>
              <a:buChar char="•"/>
            </a:pPr>
            <a:r>
              <a:rPr b="1" lang="en-US"/>
              <a:t>October 7 :  </a:t>
            </a:r>
            <a:r>
              <a:rPr lang="en-US"/>
              <a:t>Critical Design Documents Finalized</a:t>
            </a:r>
            <a:endParaRPr/>
          </a:p>
          <a:p>
            <a:pPr indent="-228600" lvl="0" marL="228600" rtl="0" algn="l">
              <a:lnSpc>
                <a:spcPct val="100000"/>
              </a:lnSpc>
              <a:spcBef>
                <a:spcPts val="1000"/>
              </a:spcBef>
              <a:spcAft>
                <a:spcPts val="0"/>
              </a:spcAft>
              <a:buClr>
                <a:srgbClr val="262626"/>
              </a:buClr>
              <a:buSzPct val="80000"/>
              <a:buChar char="•"/>
            </a:pPr>
            <a:r>
              <a:rPr b="1" lang="en-US"/>
              <a:t>November 6: </a:t>
            </a:r>
            <a:r>
              <a:rPr lang="en-US"/>
              <a:t>Application Finalized</a:t>
            </a:r>
            <a:endParaRPr/>
          </a:p>
          <a:p>
            <a:pPr indent="-228600" lvl="0" marL="228600" rtl="0" algn="l">
              <a:lnSpc>
                <a:spcPct val="100000"/>
              </a:lnSpc>
              <a:spcBef>
                <a:spcPts val="1000"/>
              </a:spcBef>
              <a:spcAft>
                <a:spcPts val="0"/>
              </a:spcAft>
              <a:buClr>
                <a:srgbClr val="262626"/>
              </a:buClr>
              <a:buSzPct val="80000"/>
              <a:buChar char="•"/>
            </a:pPr>
            <a:r>
              <a:rPr b="1" lang="en-US"/>
              <a:t>November 20: </a:t>
            </a:r>
            <a:r>
              <a:rPr lang="en-US"/>
              <a:t>Testing Completed</a:t>
            </a:r>
            <a:endParaRPr/>
          </a:p>
          <a:p>
            <a:pPr indent="-228600" lvl="0" marL="228600" rtl="0" algn="l">
              <a:lnSpc>
                <a:spcPct val="100000"/>
              </a:lnSpc>
              <a:spcBef>
                <a:spcPts val="1000"/>
              </a:spcBef>
              <a:spcAft>
                <a:spcPts val="0"/>
              </a:spcAft>
              <a:buClr>
                <a:srgbClr val="262626"/>
              </a:buClr>
              <a:buSzPct val="80000"/>
              <a:buChar char="•"/>
            </a:pPr>
            <a:r>
              <a:rPr b="1" lang="en-US"/>
              <a:t>December 6: </a:t>
            </a:r>
            <a:r>
              <a:rPr lang="en-US"/>
              <a:t>Final Design Package Finalized </a:t>
            </a:r>
            <a:endParaRPr/>
          </a:p>
          <a:p>
            <a:pPr indent="-228600" lvl="0" marL="228600" rtl="0" algn="l">
              <a:lnSpc>
                <a:spcPct val="100000"/>
              </a:lnSpc>
              <a:spcBef>
                <a:spcPts val="1000"/>
              </a:spcBef>
              <a:spcAft>
                <a:spcPts val="0"/>
              </a:spcAft>
              <a:buClr>
                <a:srgbClr val="262626"/>
              </a:buClr>
              <a:buSzPct val="80000"/>
              <a:buChar char="•"/>
            </a:pPr>
            <a:r>
              <a:rPr b="1" lang="en-US"/>
              <a:t>December 7: </a:t>
            </a:r>
            <a:r>
              <a:rPr lang="en-US"/>
              <a:t>Testing Report Finalized</a:t>
            </a:r>
            <a:endParaRPr/>
          </a:p>
          <a:p>
            <a:pPr indent="-134620" lvl="0" marL="228600" rtl="0" algn="l">
              <a:lnSpc>
                <a:spcPct val="100000"/>
              </a:lnSpc>
              <a:spcBef>
                <a:spcPts val="1000"/>
              </a:spcBef>
              <a:spcAft>
                <a:spcPts val="0"/>
              </a:spcAft>
              <a:buClr>
                <a:srgbClr val="262626"/>
              </a:buClr>
              <a:buSzPct val="80000"/>
              <a:buNone/>
            </a:pPr>
            <a:r>
              <a:t/>
            </a:r>
            <a:endParaRPr/>
          </a:p>
        </p:txBody>
      </p:sp>
      <p:pic>
        <p:nvPicPr>
          <p:cNvPr descr="https://lh6.googleusercontent.com/R3YoGqnenDtohLgy7t3Y99mxxngR2U-e4QBn6NA34_YAYF0QXhNU55OYmCNOn2pebhrYhVgWOb82R1o0bwwQgmt8Us6tq0ZgYualidWiEJ1UHuYrc9khMSZkUjlNzsSeW5UbQ68ROSb6HqK7uFKbD5h8o-aAictAWfjoKJ9WmiCvpA0_40Qiec-EsQ" id="230" name="Google Shape;230;p10"/>
          <p:cNvPicPr preferRelativeResize="0"/>
          <p:nvPr/>
        </p:nvPicPr>
        <p:blipFill rotWithShape="1">
          <a:blip r:embed="rId3">
            <a:alphaModFix/>
          </a:blip>
          <a:srcRect b="0" l="0" r="0" t="0"/>
          <a:stretch/>
        </p:blipFill>
        <p:spPr>
          <a:xfrm>
            <a:off x="5378221" y="2390775"/>
            <a:ext cx="5483262" cy="298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11"/>
          <p:cNvPicPr preferRelativeResize="0"/>
          <p:nvPr/>
        </p:nvPicPr>
        <p:blipFill rotWithShape="1">
          <a:blip r:embed="rId3">
            <a:alphaModFix/>
          </a:blip>
          <a:srcRect b="0" l="32330" r="32327" t="0"/>
          <a:stretch/>
        </p:blipFill>
        <p:spPr>
          <a:xfrm>
            <a:off x="4820001" y="0"/>
            <a:ext cx="7371996" cy="6858010"/>
          </a:xfrm>
          <a:prstGeom prst="rect">
            <a:avLst/>
          </a:prstGeom>
          <a:noFill/>
          <a:ln>
            <a:noFill/>
          </a:ln>
        </p:spPr>
      </p:pic>
      <p:sp>
        <p:nvSpPr>
          <p:cNvPr id="236" name="Google Shape;236;p11"/>
          <p:cNvSpPr txBox="1"/>
          <p:nvPr>
            <p:ph type="title"/>
          </p:nvPr>
        </p:nvSpPr>
        <p:spPr>
          <a:xfrm>
            <a:off x="415600" y="844300"/>
            <a:ext cx="4170000" cy="1056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TEST PLAN INTRODUCTION </a:t>
            </a:r>
            <a:endParaRPr/>
          </a:p>
        </p:txBody>
      </p:sp>
      <p:sp>
        <p:nvSpPr>
          <p:cNvPr id="237" name="Google Shape;237;p11"/>
          <p:cNvSpPr txBox="1"/>
          <p:nvPr>
            <p:ph idx="1" type="body"/>
          </p:nvPr>
        </p:nvSpPr>
        <p:spPr>
          <a:xfrm>
            <a:off x="415600" y="1909900"/>
            <a:ext cx="4170000" cy="4487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The test plan is a verification process that demonstrates the software and hardware features of the AR/VR device functioning correctly. </a:t>
            </a:r>
            <a:endParaRPr/>
          </a:p>
          <a:p>
            <a:pPr indent="0" lvl="0" marL="0" rtl="0" algn="l">
              <a:spcBef>
                <a:spcPts val="2100"/>
              </a:spcBef>
              <a:spcAft>
                <a:spcPts val="0"/>
              </a:spcAft>
              <a:buNone/>
            </a:pPr>
            <a:r>
              <a:rPr lang="en-US"/>
              <a:t>Once the hardware and software have been fully assessed, user interaction is something that will need to be tested to fulfill the projects overall mission. </a:t>
            </a:r>
            <a:endParaRPr/>
          </a:p>
          <a:p>
            <a:pPr indent="-127000" lvl="0" marL="228600" rtl="0" algn="l">
              <a:spcBef>
                <a:spcPts val="2100"/>
              </a:spcBef>
              <a:spcAft>
                <a:spcPts val="0"/>
              </a:spcAft>
              <a:buNone/>
            </a:pPr>
            <a:r>
              <a:t/>
            </a:r>
            <a:endParaRPr/>
          </a:p>
          <a:p>
            <a:pPr indent="-127000" lvl="0" marL="228600" rtl="0" algn="l">
              <a:spcBef>
                <a:spcPts val="2100"/>
              </a:spcBef>
              <a:spcAft>
                <a:spcPts val="0"/>
              </a:spcAft>
              <a:buNone/>
            </a:pPr>
            <a:r>
              <a:t/>
            </a:r>
            <a:endParaRPr/>
          </a:p>
          <a:p>
            <a:pPr indent="-127000" lvl="0" marL="228600" rtl="0" algn="l">
              <a:spcBef>
                <a:spcPts val="2100"/>
              </a:spcBef>
              <a:spcAft>
                <a:spcPts val="21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2"/>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TEST PLAN METHODOLOGY AND PROCEDURE</a:t>
            </a:r>
            <a:endParaRPr/>
          </a:p>
        </p:txBody>
      </p:sp>
      <p:sp>
        <p:nvSpPr>
          <p:cNvPr id="243" name="Google Shape;243;p12"/>
          <p:cNvSpPr txBox="1"/>
          <p:nvPr>
            <p:ph idx="1" type="body"/>
          </p:nvPr>
        </p:nvSpPr>
        <p:spPr>
          <a:xfrm>
            <a:off x="1050879" y="1825624"/>
            <a:ext cx="9810604" cy="4428753"/>
          </a:xfrm>
          <a:prstGeom prst="rect">
            <a:avLst/>
          </a:prstGeom>
          <a:noFill/>
          <a:ln>
            <a:noFill/>
          </a:ln>
        </p:spPr>
        <p:txBody>
          <a:bodyPr anchorCtr="0" anchor="t" bIns="45700" lIns="91425" spcFirstLastPara="1" rIns="91425" wrap="square" tIns="45700">
            <a:normAutofit lnSpcReduction="10000"/>
          </a:bodyPr>
          <a:lstStyle/>
          <a:p>
            <a:pPr indent="-320040" lvl="0" marL="457200" rtl="0" algn="l">
              <a:lnSpc>
                <a:spcPct val="115000"/>
              </a:lnSpc>
              <a:spcBef>
                <a:spcPts val="1000"/>
              </a:spcBef>
              <a:spcAft>
                <a:spcPts val="0"/>
              </a:spcAft>
              <a:buSzPts val="1440"/>
              <a:buChar char="•"/>
            </a:pPr>
            <a:r>
              <a:rPr lang="en-US"/>
              <a:t>Set up HoloLens to use Windows Device Portal</a:t>
            </a:r>
            <a:endParaRPr/>
          </a:p>
          <a:p>
            <a:pPr indent="0" lvl="0" marL="457200" rtl="0" algn="l">
              <a:lnSpc>
                <a:spcPct val="115000"/>
              </a:lnSpc>
              <a:spcBef>
                <a:spcPts val="1000"/>
              </a:spcBef>
              <a:spcAft>
                <a:spcPts val="0"/>
              </a:spcAft>
              <a:buNone/>
            </a:pPr>
            <a:r>
              <a:t/>
            </a:r>
            <a:endParaRPr/>
          </a:p>
          <a:p>
            <a:pPr indent="-320040" lvl="0" marL="457200" rtl="0" algn="l">
              <a:lnSpc>
                <a:spcPct val="115000"/>
              </a:lnSpc>
              <a:spcBef>
                <a:spcPts val="1000"/>
              </a:spcBef>
              <a:spcAft>
                <a:spcPts val="0"/>
              </a:spcAft>
              <a:buSzPts val="1440"/>
              <a:buChar char="•"/>
            </a:pPr>
            <a:r>
              <a:rPr lang="en-US"/>
              <a:t>Connect to HoloLens over Wi-Fi</a:t>
            </a:r>
            <a:endParaRPr/>
          </a:p>
          <a:p>
            <a:pPr indent="0" lvl="0" marL="457200" rtl="0" algn="l">
              <a:lnSpc>
                <a:spcPct val="115000"/>
              </a:lnSpc>
              <a:spcBef>
                <a:spcPts val="1000"/>
              </a:spcBef>
              <a:spcAft>
                <a:spcPts val="0"/>
              </a:spcAft>
              <a:buNone/>
            </a:pPr>
            <a:r>
              <a:t/>
            </a:r>
            <a:endParaRPr/>
          </a:p>
          <a:p>
            <a:pPr indent="-320040" lvl="0" marL="457200" rtl="0" algn="l">
              <a:lnSpc>
                <a:spcPct val="115000"/>
              </a:lnSpc>
              <a:spcBef>
                <a:spcPts val="1000"/>
              </a:spcBef>
              <a:spcAft>
                <a:spcPts val="0"/>
              </a:spcAft>
              <a:buSzPts val="1440"/>
              <a:buChar char="•"/>
            </a:pPr>
            <a:r>
              <a:rPr lang="en-US"/>
              <a:t>Install Certificate</a:t>
            </a:r>
            <a:endParaRPr/>
          </a:p>
          <a:p>
            <a:pPr indent="0" lvl="0" marL="457200" rtl="0" algn="l">
              <a:lnSpc>
                <a:spcPct val="115000"/>
              </a:lnSpc>
              <a:spcBef>
                <a:spcPts val="1000"/>
              </a:spcBef>
              <a:spcAft>
                <a:spcPts val="0"/>
              </a:spcAft>
              <a:buNone/>
            </a:pPr>
            <a:r>
              <a:t/>
            </a:r>
            <a:endParaRPr/>
          </a:p>
          <a:p>
            <a:pPr indent="-320040" lvl="0" marL="457200" rtl="0" algn="l">
              <a:lnSpc>
                <a:spcPct val="115000"/>
              </a:lnSpc>
              <a:spcBef>
                <a:spcPts val="1000"/>
              </a:spcBef>
              <a:spcAft>
                <a:spcPts val="0"/>
              </a:spcAft>
              <a:buSzPts val="1440"/>
              <a:buChar char="•"/>
            </a:pPr>
            <a:r>
              <a:rPr lang="en-US"/>
              <a:t>Instantaneous System Performance Readings</a:t>
            </a:r>
            <a:endParaRPr/>
          </a:p>
          <a:p>
            <a:pPr indent="0" lvl="0" marL="457200" rtl="0" algn="l">
              <a:lnSpc>
                <a:spcPct val="115000"/>
              </a:lnSpc>
              <a:spcBef>
                <a:spcPts val="1000"/>
              </a:spcBef>
              <a:spcAft>
                <a:spcPts val="0"/>
              </a:spcAft>
              <a:buNone/>
            </a:pPr>
            <a:r>
              <a:t/>
            </a:r>
            <a:endParaRPr/>
          </a:p>
          <a:p>
            <a:pPr indent="-320040" lvl="0" marL="457200" rtl="0" algn="l">
              <a:lnSpc>
                <a:spcPct val="115000"/>
              </a:lnSpc>
              <a:spcBef>
                <a:spcPts val="1000"/>
              </a:spcBef>
              <a:spcAft>
                <a:spcPts val="0"/>
              </a:spcAft>
              <a:buSzPts val="1440"/>
              <a:buChar char="•"/>
            </a:pPr>
            <a:r>
              <a:rPr lang="en-US"/>
              <a:t>Perform a trace </a:t>
            </a:r>
            <a:endParaRPr/>
          </a:p>
          <a:p>
            <a:pPr indent="-127000" lvl="0" marL="228600" rtl="0" algn="l">
              <a:lnSpc>
                <a:spcPct val="100000"/>
              </a:lnSpc>
              <a:spcBef>
                <a:spcPts val="0"/>
              </a:spcBef>
              <a:spcAft>
                <a:spcPts val="0"/>
              </a:spcAft>
              <a:buClr>
                <a:srgbClr val="262626"/>
              </a:buClr>
              <a:buSzPts val="16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3"/>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TEST PLAN RESULTS </a:t>
            </a:r>
            <a:endParaRPr/>
          </a:p>
        </p:txBody>
      </p:sp>
      <p:graphicFrame>
        <p:nvGraphicFramePr>
          <p:cNvPr id="249" name="Google Shape;249;p13"/>
          <p:cNvGraphicFramePr/>
          <p:nvPr/>
        </p:nvGraphicFramePr>
        <p:xfrm>
          <a:off x="755100" y="2279950"/>
          <a:ext cx="3000000" cy="3000000"/>
        </p:xfrm>
        <a:graphic>
          <a:graphicData uri="http://schemas.openxmlformats.org/drawingml/2006/table">
            <a:tbl>
              <a:tblPr>
                <a:noFill/>
                <a:tableStyleId>{F2E35682-745C-45E7-B3E3-E736C81F2066}</a:tableStyleId>
              </a:tblPr>
              <a:tblGrid>
                <a:gridCol w="5143500"/>
                <a:gridCol w="5143500"/>
              </a:tblGrid>
              <a:tr h="381000">
                <a:tc>
                  <a:txBody>
                    <a:bodyPr/>
                    <a:lstStyle/>
                    <a:p>
                      <a:pPr indent="0" lvl="0" marL="0" rtl="0" algn="l">
                        <a:spcBef>
                          <a:spcPts val="0"/>
                        </a:spcBef>
                        <a:spcAft>
                          <a:spcPts val="0"/>
                        </a:spcAft>
                        <a:buNone/>
                      </a:pPr>
                      <a:r>
                        <a:rPr b="1" lang="en-US" sz="1850"/>
                        <a:t>Data Collected</a:t>
                      </a:r>
                      <a:endParaRPr b="1" sz="1850"/>
                    </a:p>
                  </a:txBody>
                  <a:tcPr marT="91425" marB="91425" marR="91425" marL="91425"/>
                </a:tc>
                <a:tc>
                  <a:txBody>
                    <a:bodyPr/>
                    <a:lstStyle/>
                    <a:p>
                      <a:pPr indent="0" lvl="0" marL="0" rtl="0" algn="l">
                        <a:spcBef>
                          <a:spcPts val="0"/>
                        </a:spcBef>
                        <a:spcAft>
                          <a:spcPts val="0"/>
                        </a:spcAft>
                        <a:buNone/>
                      </a:pPr>
                      <a:r>
                        <a:rPr b="1" lang="en-US" sz="1850"/>
                        <a:t>Reason </a:t>
                      </a:r>
                      <a:endParaRPr b="1" sz="1850"/>
                    </a:p>
                  </a:txBody>
                  <a:tcPr marT="91425" marB="91425" marR="91425" marL="91425"/>
                </a:tc>
              </a:tr>
              <a:tr h="381000">
                <a:tc>
                  <a:txBody>
                    <a:bodyPr/>
                    <a:lstStyle/>
                    <a:p>
                      <a:pPr indent="0" lvl="0" marL="0" rtl="0" algn="l">
                        <a:lnSpc>
                          <a:spcPct val="115000"/>
                        </a:lnSpc>
                        <a:spcBef>
                          <a:spcPts val="0"/>
                        </a:spcBef>
                        <a:spcAft>
                          <a:spcPts val="0"/>
                        </a:spcAft>
                        <a:buNone/>
                      </a:pPr>
                      <a:r>
                        <a:rPr lang="en-US" sz="1850">
                          <a:solidFill>
                            <a:schemeClr val="dk1"/>
                          </a:solidFill>
                        </a:rPr>
                        <a:t>SoC Power and System Power </a:t>
                      </a:r>
                      <a:endParaRPr/>
                    </a:p>
                  </a:txBody>
                  <a:tcPr marT="91425" marB="91425" marR="91425" marL="91425"/>
                </a:tc>
                <a:tc>
                  <a:txBody>
                    <a:bodyPr/>
                    <a:lstStyle/>
                    <a:p>
                      <a:pPr indent="0" lvl="0" marL="0" rtl="0" algn="l">
                        <a:lnSpc>
                          <a:spcPct val="115000"/>
                        </a:lnSpc>
                        <a:spcBef>
                          <a:spcPts val="0"/>
                        </a:spcBef>
                        <a:spcAft>
                          <a:spcPts val="0"/>
                        </a:spcAft>
                        <a:buNone/>
                      </a:pPr>
                      <a:r>
                        <a:rPr lang="en-US" sz="1850">
                          <a:solidFill>
                            <a:schemeClr val="dk1"/>
                          </a:solidFill>
                        </a:rPr>
                        <a:t>C</a:t>
                      </a:r>
                      <a:r>
                        <a:rPr lang="en-US" sz="1850">
                          <a:solidFill>
                            <a:schemeClr val="dk1"/>
                          </a:solidFill>
                        </a:rPr>
                        <a:t>ollected to view how much power is being used while each application is being used</a:t>
                      </a:r>
                      <a:endParaRPr/>
                    </a:p>
                  </a:txBody>
                  <a:tcPr marT="91425" marB="91425" marR="91425" marL="91425"/>
                </a:tc>
              </a:tr>
              <a:tr h="381000">
                <a:tc>
                  <a:txBody>
                    <a:bodyPr/>
                    <a:lstStyle/>
                    <a:p>
                      <a:pPr indent="0" lvl="0" marL="0" rtl="0" algn="l">
                        <a:spcBef>
                          <a:spcPts val="0"/>
                        </a:spcBef>
                        <a:spcAft>
                          <a:spcPts val="0"/>
                        </a:spcAft>
                        <a:buNone/>
                      </a:pPr>
                      <a:r>
                        <a:rPr lang="en-US" sz="1850"/>
                        <a:t>Frame Rate</a:t>
                      </a:r>
                      <a:endParaRPr sz="1850"/>
                    </a:p>
                  </a:txBody>
                  <a:tcPr marT="91425" marB="91425" marR="91425" marL="91425"/>
                </a:tc>
                <a:tc>
                  <a:txBody>
                    <a:bodyPr/>
                    <a:lstStyle/>
                    <a:p>
                      <a:pPr indent="0" lvl="0" marL="0" rtl="0" algn="l">
                        <a:lnSpc>
                          <a:spcPct val="115000"/>
                        </a:lnSpc>
                        <a:spcBef>
                          <a:spcPts val="0"/>
                        </a:spcBef>
                        <a:spcAft>
                          <a:spcPts val="0"/>
                        </a:spcAft>
                        <a:buNone/>
                      </a:pPr>
                      <a:r>
                        <a:rPr lang="en-US" sz="1850">
                          <a:solidFill>
                            <a:schemeClr val="dk1"/>
                          </a:solidFill>
                        </a:rPr>
                        <a:t>C</a:t>
                      </a:r>
                      <a:r>
                        <a:rPr lang="en-US" sz="1850">
                          <a:solidFill>
                            <a:schemeClr val="dk1"/>
                          </a:solidFill>
                        </a:rPr>
                        <a:t>ollected to view how fast the communication is between each application and the hololens </a:t>
                      </a:r>
                      <a:endParaRPr sz="1850"/>
                    </a:p>
                  </a:txBody>
                  <a:tcPr marT="91425" marB="91425" marR="91425" marL="91425"/>
                </a:tc>
              </a:tr>
              <a:tr h="381000">
                <a:tc>
                  <a:txBody>
                    <a:bodyPr/>
                    <a:lstStyle/>
                    <a:p>
                      <a:pPr indent="0" lvl="0" marL="0" rtl="0" algn="l">
                        <a:spcBef>
                          <a:spcPts val="0"/>
                        </a:spcBef>
                        <a:spcAft>
                          <a:spcPts val="0"/>
                        </a:spcAft>
                        <a:buNone/>
                      </a:pPr>
                      <a:r>
                        <a:rPr lang="en-US" sz="1850"/>
                        <a:t>GPU, CPU, Memory Usage</a:t>
                      </a:r>
                      <a:endParaRPr sz="1850"/>
                    </a:p>
                  </a:txBody>
                  <a:tcPr marT="91425" marB="91425" marR="91425" marL="91425"/>
                </a:tc>
                <a:tc>
                  <a:txBody>
                    <a:bodyPr/>
                    <a:lstStyle/>
                    <a:p>
                      <a:pPr indent="0" lvl="0" marL="0" rtl="0" algn="l">
                        <a:lnSpc>
                          <a:spcPct val="115000"/>
                        </a:lnSpc>
                        <a:spcBef>
                          <a:spcPts val="0"/>
                        </a:spcBef>
                        <a:spcAft>
                          <a:spcPts val="0"/>
                        </a:spcAft>
                        <a:buNone/>
                      </a:pPr>
                      <a:r>
                        <a:rPr lang="en-US" sz="1850">
                          <a:solidFill>
                            <a:schemeClr val="dk1"/>
                          </a:solidFill>
                        </a:rPr>
                        <a:t>C</a:t>
                      </a:r>
                      <a:r>
                        <a:rPr lang="en-US" sz="1850">
                          <a:solidFill>
                            <a:schemeClr val="dk1"/>
                          </a:solidFill>
                        </a:rPr>
                        <a:t>ollected to see the efficiency of each application </a:t>
                      </a:r>
                      <a:endParaRPr sz="185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584025bf0c_2_1"/>
          <p:cNvSpPr txBox="1"/>
          <p:nvPr>
            <p:ph type="title"/>
          </p:nvPr>
        </p:nvSpPr>
        <p:spPr>
          <a:xfrm>
            <a:off x="1050879" y="609601"/>
            <a:ext cx="9810600" cy="1215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TEST PLAN ANALYSIS </a:t>
            </a:r>
            <a:endParaRPr/>
          </a:p>
        </p:txBody>
      </p:sp>
      <p:sp>
        <p:nvSpPr>
          <p:cNvPr id="255" name="Google Shape;255;g1584025bf0c_2_1"/>
          <p:cNvSpPr txBox="1"/>
          <p:nvPr>
            <p:ph idx="1" type="body"/>
          </p:nvPr>
        </p:nvSpPr>
        <p:spPr>
          <a:xfrm>
            <a:off x="688050" y="2468875"/>
            <a:ext cx="4019700" cy="22653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Analyze the trace with WPA</a:t>
            </a:r>
            <a:endParaRPr/>
          </a:p>
          <a:p>
            <a:pPr indent="-228600" lvl="1" marL="914400" rtl="0" algn="l">
              <a:spcBef>
                <a:spcPts val="0"/>
              </a:spcBef>
              <a:spcAft>
                <a:spcPts val="0"/>
              </a:spcAft>
              <a:buSzPts val="1800"/>
              <a:buNone/>
            </a:pPr>
            <a:r>
              <a:rPr lang="en-US"/>
              <a:t>Windows Performance Analyzer is the standard tool to </a:t>
            </a:r>
            <a:r>
              <a:rPr lang="en-US"/>
              <a:t>visualize</a:t>
            </a:r>
            <a:r>
              <a:rPr lang="en-US"/>
              <a:t> traces as graphs and tables to all you to analyze the system and application performance</a:t>
            </a:r>
            <a:endParaRPr/>
          </a:p>
        </p:txBody>
      </p:sp>
      <p:pic>
        <p:nvPicPr>
          <p:cNvPr id="256" name="Google Shape;256;g1584025bf0c_2_1"/>
          <p:cNvPicPr preferRelativeResize="0"/>
          <p:nvPr/>
        </p:nvPicPr>
        <p:blipFill>
          <a:blip r:embed="rId3">
            <a:alphaModFix/>
          </a:blip>
          <a:stretch>
            <a:fillRect/>
          </a:stretch>
        </p:blipFill>
        <p:spPr>
          <a:xfrm>
            <a:off x="4942725" y="2117175"/>
            <a:ext cx="5918750" cy="296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4"/>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 </a:t>
            </a:r>
            <a:endParaRPr/>
          </a:p>
        </p:txBody>
      </p:sp>
      <p:sp>
        <p:nvSpPr>
          <p:cNvPr id="262" name="Google Shape;262;p14"/>
          <p:cNvSpPr txBox="1"/>
          <p:nvPr>
            <p:ph idx="1" type="body"/>
          </p:nvPr>
        </p:nvSpPr>
        <p:spPr>
          <a:xfrm>
            <a:off x="1050879" y="1825624"/>
            <a:ext cx="9810604" cy="4428753"/>
          </a:xfrm>
          <a:prstGeom prst="rect">
            <a:avLst/>
          </a:prstGeom>
          <a:noFill/>
          <a:ln>
            <a:noFill/>
          </a:ln>
        </p:spPr>
        <p:txBody>
          <a:bodyPr anchorCtr="0" anchor="t" bIns="45700" lIns="91425" spcFirstLastPara="1" rIns="91425" wrap="square" tIns="45700">
            <a:normAutofit/>
          </a:bodyPr>
          <a:lstStyle/>
          <a:p>
            <a:pPr indent="-127000" lvl="0" marL="228600" rtl="0" algn="ctr">
              <a:lnSpc>
                <a:spcPct val="100000"/>
              </a:lnSpc>
              <a:spcBef>
                <a:spcPts val="0"/>
              </a:spcBef>
              <a:spcAft>
                <a:spcPts val="0"/>
              </a:spcAft>
              <a:buClr>
                <a:srgbClr val="262626"/>
              </a:buClr>
              <a:buSzPts val="1600"/>
              <a:buNone/>
            </a:pPr>
            <a:r>
              <a:rPr lang="en-US" sz="2800"/>
              <a:t>Any questions?</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p>
            <a:pPr indent="0" lvl="0" marL="0" rtl="0" algn="ctr">
              <a:lnSpc>
                <a:spcPct val="110000"/>
              </a:lnSpc>
              <a:spcBef>
                <a:spcPts val="0"/>
              </a:spcBef>
              <a:spcAft>
                <a:spcPts val="0"/>
              </a:spcAft>
              <a:buClr>
                <a:srgbClr val="262626"/>
              </a:buClr>
              <a:buSzPts val="2800"/>
              <a:buFont typeface="Arial"/>
              <a:buNone/>
            </a:pPr>
            <a:r>
              <a:rPr lang="en-US"/>
              <a:t>OUTLINE</a:t>
            </a:r>
            <a:endParaRPr/>
          </a:p>
        </p:txBody>
      </p:sp>
      <p:sp>
        <p:nvSpPr>
          <p:cNvPr id="101" name="Google Shape;101;p2"/>
          <p:cNvSpPr txBox="1"/>
          <p:nvPr>
            <p:ph idx="1" type="body"/>
          </p:nvPr>
        </p:nvSpPr>
        <p:spPr>
          <a:xfrm>
            <a:off x="1050879" y="1825624"/>
            <a:ext cx="9810604" cy="4428753"/>
          </a:xfrm>
          <a:prstGeom prst="rect">
            <a:avLst/>
          </a:prstGeom>
          <a:noFill/>
          <a:ln>
            <a:noFill/>
          </a:ln>
        </p:spPr>
        <p:txBody>
          <a:bodyPr anchorCtr="0" anchor="t" bIns="45700" lIns="91425" spcFirstLastPara="1" rIns="91425" wrap="square" tIns="45700">
            <a:normAutofit lnSpcReduction="10000"/>
          </a:bodyPr>
          <a:lstStyle/>
          <a:p>
            <a:pPr indent="-320040" lvl="0" marL="457200" rtl="0" algn="l">
              <a:lnSpc>
                <a:spcPct val="100000"/>
              </a:lnSpc>
              <a:spcBef>
                <a:spcPts val="0"/>
              </a:spcBef>
              <a:spcAft>
                <a:spcPts val="0"/>
              </a:spcAft>
              <a:buSzPts val="1440"/>
              <a:buChar char="•"/>
            </a:pPr>
            <a:r>
              <a:rPr lang="en-US"/>
              <a:t>Description of solution concepts</a:t>
            </a:r>
            <a:endParaRPr/>
          </a:p>
          <a:p>
            <a:pPr indent="0" lvl="0" marL="457200" rtl="0" algn="l">
              <a:lnSpc>
                <a:spcPct val="100000"/>
              </a:lnSpc>
              <a:spcBef>
                <a:spcPts val="0"/>
              </a:spcBef>
              <a:spcAft>
                <a:spcPts val="0"/>
              </a:spcAft>
              <a:buNone/>
            </a:pPr>
            <a:r>
              <a:t/>
            </a:r>
            <a:endParaRPr/>
          </a:p>
          <a:p>
            <a:pPr indent="-320040" lvl="0" marL="457200" rtl="0" algn="l">
              <a:lnSpc>
                <a:spcPct val="100000"/>
              </a:lnSpc>
              <a:spcBef>
                <a:spcPts val="0"/>
              </a:spcBef>
              <a:spcAft>
                <a:spcPts val="0"/>
              </a:spcAft>
              <a:buSzPts val="1440"/>
              <a:buChar char="•"/>
            </a:pPr>
            <a:r>
              <a:rPr lang="en-US"/>
              <a:t>Comparison of solution concepts to problem requirements</a:t>
            </a:r>
            <a:endParaRPr/>
          </a:p>
          <a:p>
            <a:pPr indent="0" lvl="0" marL="457200" rtl="0" algn="l">
              <a:lnSpc>
                <a:spcPct val="100000"/>
              </a:lnSpc>
              <a:spcBef>
                <a:spcPts val="0"/>
              </a:spcBef>
              <a:spcAft>
                <a:spcPts val="0"/>
              </a:spcAft>
              <a:buNone/>
            </a:pPr>
            <a:r>
              <a:t/>
            </a:r>
            <a:endParaRPr/>
          </a:p>
          <a:p>
            <a:pPr indent="-320040" lvl="0" marL="457200" rtl="0" algn="l">
              <a:lnSpc>
                <a:spcPct val="100000"/>
              </a:lnSpc>
              <a:spcBef>
                <a:spcPts val="0"/>
              </a:spcBef>
              <a:spcAft>
                <a:spcPts val="0"/>
              </a:spcAft>
              <a:buSzPts val="1440"/>
              <a:buChar char="•"/>
            </a:pPr>
            <a:r>
              <a:rPr lang="en-US"/>
              <a:t>Decision matrix</a:t>
            </a:r>
            <a:endParaRPr/>
          </a:p>
          <a:p>
            <a:pPr indent="0" lvl="0" marL="457200" rtl="0" algn="l">
              <a:lnSpc>
                <a:spcPct val="100000"/>
              </a:lnSpc>
              <a:spcBef>
                <a:spcPts val="0"/>
              </a:spcBef>
              <a:spcAft>
                <a:spcPts val="0"/>
              </a:spcAft>
              <a:buNone/>
            </a:pPr>
            <a:r>
              <a:t/>
            </a:r>
            <a:endParaRPr/>
          </a:p>
          <a:p>
            <a:pPr indent="-320040" lvl="0" marL="457200" rtl="0" algn="l">
              <a:lnSpc>
                <a:spcPct val="100000"/>
              </a:lnSpc>
              <a:spcBef>
                <a:spcPts val="0"/>
              </a:spcBef>
              <a:spcAft>
                <a:spcPts val="0"/>
              </a:spcAft>
              <a:buSzPts val="1440"/>
              <a:buChar char="•"/>
            </a:pPr>
            <a:r>
              <a:rPr lang="en-US"/>
              <a:t>Concept recommendation</a:t>
            </a:r>
            <a:endParaRPr/>
          </a:p>
          <a:p>
            <a:pPr indent="0" lvl="0" marL="457200" rtl="0" algn="l">
              <a:lnSpc>
                <a:spcPct val="100000"/>
              </a:lnSpc>
              <a:spcBef>
                <a:spcPts val="0"/>
              </a:spcBef>
              <a:spcAft>
                <a:spcPts val="0"/>
              </a:spcAft>
              <a:buNone/>
            </a:pPr>
            <a:r>
              <a:t/>
            </a:r>
            <a:endParaRPr/>
          </a:p>
          <a:p>
            <a:pPr indent="-320040" lvl="0" marL="457200" rtl="0" algn="l">
              <a:lnSpc>
                <a:spcPct val="100000"/>
              </a:lnSpc>
              <a:spcBef>
                <a:spcPts val="0"/>
              </a:spcBef>
              <a:spcAft>
                <a:spcPts val="0"/>
              </a:spcAft>
              <a:buSzPts val="1440"/>
              <a:buChar char="•"/>
            </a:pPr>
            <a:r>
              <a:rPr lang="en-US"/>
              <a:t>Plan to complete the design </a:t>
            </a:r>
            <a:endParaRPr/>
          </a:p>
          <a:p>
            <a:pPr indent="0" lvl="0" marL="457200" rtl="0" algn="l">
              <a:lnSpc>
                <a:spcPct val="100000"/>
              </a:lnSpc>
              <a:spcBef>
                <a:spcPts val="0"/>
              </a:spcBef>
              <a:spcAft>
                <a:spcPts val="0"/>
              </a:spcAft>
              <a:buNone/>
            </a:pPr>
            <a:r>
              <a:t/>
            </a:r>
            <a:endParaRPr/>
          </a:p>
          <a:p>
            <a:pPr indent="-320040" lvl="0" marL="457200" rtl="0" algn="l">
              <a:lnSpc>
                <a:spcPct val="100000"/>
              </a:lnSpc>
              <a:spcBef>
                <a:spcPts val="0"/>
              </a:spcBef>
              <a:spcAft>
                <a:spcPts val="0"/>
              </a:spcAft>
              <a:buSzPts val="1440"/>
              <a:buChar char="•"/>
            </a:pPr>
            <a:r>
              <a:rPr lang="en-US"/>
              <a:t>Test Plan</a:t>
            </a:r>
            <a:endParaRPr/>
          </a:p>
          <a:p>
            <a:pPr indent="-228600" lvl="1" marL="914400" rtl="0" algn="l">
              <a:lnSpc>
                <a:spcPct val="100000"/>
              </a:lnSpc>
              <a:spcBef>
                <a:spcPts val="0"/>
              </a:spcBef>
              <a:spcAft>
                <a:spcPts val="0"/>
              </a:spcAft>
              <a:buSzPts val="1800"/>
              <a:buNone/>
            </a:pPr>
            <a:r>
              <a:rPr lang="en-US"/>
              <a:t>Introduction</a:t>
            </a:r>
            <a:endParaRPr/>
          </a:p>
          <a:p>
            <a:pPr indent="-228600" lvl="1" marL="914400" rtl="0" algn="l">
              <a:lnSpc>
                <a:spcPct val="100000"/>
              </a:lnSpc>
              <a:spcBef>
                <a:spcPts val="0"/>
              </a:spcBef>
              <a:spcAft>
                <a:spcPts val="0"/>
              </a:spcAft>
              <a:buSzPts val="1800"/>
              <a:buNone/>
            </a:pPr>
            <a:r>
              <a:rPr lang="en-US"/>
              <a:t>Methodology and </a:t>
            </a:r>
            <a:r>
              <a:rPr lang="en-US"/>
              <a:t>procedure</a:t>
            </a:r>
            <a:endParaRPr/>
          </a:p>
          <a:p>
            <a:pPr indent="-228600" lvl="1" marL="914400" rtl="0" algn="l">
              <a:lnSpc>
                <a:spcPct val="100000"/>
              </a:lnSpc>
              <a:spcBef>
                <a:spcPts val="0"/>
              </a:spcBef>
              <a:spcAft>
                <a:spcPts val="0"/>
              </a:spcAft>
              <a:buSzPts val="1800"/>
              <a:buNone/>
            </a:pPr>
            <a:r>
              <a:rPr lang="en-US"/>
              <a:t>Results and analysis </a:t>
            </a:r>
            <a:endParaRPr/>
          </a:p>
          <a:p>
            <a:pPr indent="-228600" lvl="1" marL="914400" rtl="0" algn="l">
              <a:lnSpc>
                <a:spcPct val="100000"/>
              </a:lnSpc>
              <a:spcBef>
                <a:spcPts val="0"/>
              </a:spcBef>
              <a:spcAft>
                <a:spcPts val="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 name="Google Shape;107;p3"/>
          <p:cNvSpPr/>
          <p:nvPr/>
        </p:nvSpPr>
        <p:spPr>
          <a:xfrm>
            <a:off x="0" y="0"/>
            <a:ext cx="8688052" cy="6858000"/>
          </a:xfrm>
          <a:custGeom>
            <a:rect b="b" l="l" r="r" t="t"/>
            <a:pathLst>
              <a:path extrusionOk="0" h="6858000" w="8688052">
                <a:moveTo>
                  <a:pt x="1287809" y="0"/>
                </a:moveTo>
                <a:lnTo>
                  <a:pt x="8413136" y="0"/>
                </a:lnTo>
                <a:lnTo>
                  <a:pt x="8434238" y="51658"/>
                </a:lnTo>
                <a:cubicBezTo>
                  <a:pt x="8467407" y="110188"/>
                  <a:pt x="8516104" y="158434"/>
                  <a:pt x="8522184" y="231384"/>
                </a:cubicBezTo>
                <a:cubicBezTo>
                  <a:pt x="8517565" y="323191"/>
                  <a:pt x="8603536" y="440510"/>
                  <a:pt x="8609737" y="518798"/>
                </a:cubicBezTo>
                <a:cubicBezTo>
                  <a:pt x="8617196" y="551925"/>
                  <a:pt x="8560360" y="589904"/>
                  <a:pt x="8589084" y="684734"/>
                </a:cubicBezTo>
                <a:cubicBezTo>
                  <a:pt x="8560754" y="693649"/>
                  <a:pt x="8608155" y="799897"/>
                  <a:pt x="8610152" y="816961"/>
                </a:cubicBezTo>
                <a:cubicBezTo>
                  <a:pt x="8616000" y="837962"/>
                  <a:pt x="8608332" y="851351"/>
                  <a:pt x="8612882" y="893060"/>
                </a:cubicBezTo>
                <a:cubicBezTo>
                  <a:pt x="8616802" y="960033"/>
                  <a:pt x="8656828" y="1098775"/>
                  <a:pt x="8670310" y="1233872"/>
                </a:cubicBezTo>
                <a:cubicBezTo>
                  <a:pt x="8672080" y="1338930"/>
                  <a:pt x="8683680" y="1259093"/>
                  <a:pt x="8688052" y="1326844"/>
                </a:cubicBezTo>
                <a:cubicBezTo>
                  <a:pt x="8677004" y="1428173"/>
                  <a:pt x="8660156" y="1421434"/>
                  <a:pt x="8662077" y="1492755"/>
                </a:cubicBezTo>
                <a:cubicBezTo>
                  <a:pt x="8661861" y="1667270"/>
                  <a:pt x="8648921" y="1563346"/>
                  <a:pt x="8648705" y="1743321"/>
                </a:cubicBezTo>
                <a:lnTo>
                  <a:pt x="8589852" y="2569912"/>
                </a:lnTo>
                <a:lnTo>
                  <a:pt x="8572474" y="2592483"/>
                </a:lnTo>
                <a:cubicBezTo>
                  <a:pt x="8567274" y="2601778"/>
                  <a:pt x="8563217" y="2612763"/>
                  <a:pt x="8561024" y="2626376"/>
                </a:cubicBezTo>
                <a:cubicBezTo>
                  <a:pt x="8542784" y="2681170"/>
                  <a:pt x="8483259" y="2864211"/>
                  <a:pt x="8463041" y="2921255"/>
                </a:cubicBezTo>
                <a:cubicBezTo>
                  <a:pt x="8444303" y="2925365"/>
                  <a:pt x="8456950" y="2982924"/>
                  <a:pt x="8439722" y="2968640"/>
                </a:cubicBezTo>
                <a:cubicBezTo>
                  <a:pt x="8448082" y="3009272"/>
                  <a:pt x="8413447" y="3067412"/>
                  <a:pt x="8397856" y="3092644"/>
                </a:cubicBezTo>
                <a:cubicBezTo>
                  <a:pt x="8380805" y="3142488"/>
                  <a:pt x="8348005" y="3230470"/>
                  <a:pt x="8337404" y="3267693"/>
                </a:cubicBezTo>
                <a:cubicBezTo>
                  <a:pt x="8334309" y="3268363"/>
                  <a:pt x="8331258" y="3269654"/>
                  <a:pt x="8328349" y="3271526"/>
                </a:cubicBezTo>
                <a:cubicBezTo>
                  <a:pt x="8311453" y="3282397"/>
                  <a:pt x="8302904" y="3310091"/>
                  <a:pt x="8309259" y="3333378"/>
                </a:cubicBezTo>
                <a:cubicBezTo>
                  <a:pt x="8321566" y="3433001"/>
                  <a:pt x="8299046" y="3504662"/>
                  <a:pt x="8286527" y="3576857"/>
                </a:cubicBezTo>
                <a:cubicBezTo>
                  <a:pt x="8268393" y="3656243"/>
                  <a:pt x="8242341" y="3581595"/>
                  <a:pt x="8248003" y="3696990"/>
                </a:cubicBezTo>
                <a:cubicBezTo>
                  <a:pt x="8230749" y="3699081"/>
                  <a:pt x="8226476" y="3710855"/>
                  <a:pt x="8227210" y="3735303"/>
                </a:cubicBezTo>
                <a:cubicBezTo>
                  <a:pt x="8217339" y="3773261"/>
                  <a:pt x="8182496" y="3749606"/>
                  <a:pt x="8192820" y="3799766"/>
                </a:cubicBezTo>
                <a:lnTo>
                  <a:pt x="8150092" y="3851605"/>
                </a:lnTo>
                <a:cubicBezTo>
                  <a:pt x="8156883" y="3851418"/>
                  <a:pt x="8060064" y="3929066"/>
                  <a:pt x="8056302" y="3944528"/>
                </a:cubicBezTo>
                <a:lnTo>
                  <a:pt x="8003437" y="4045142"/>
                </a:lnTo>
                <a:cubicBezTo>
                  <a:pt x="7971648" y="4077491"/>
                  <a:pt x="7972889" y="4083348"/>
                  <a:pt x="7954647" y="4116790"/>
                </a:cubicBezTo>
                <a:cubicBezTo>
                  <a:pt x="7936404" y="4150232"/>
                  <a:pt x="7941694" y="4168844"/>
                  <a:pt x="7893988" y="4245794"/>
                </a:cubicBezTo>
                <a:cubicBezTo>
                  <a:pt x="7866315" y="4276357"/>
                  <a:pt x="7879897" y="4357424"/>
                  <a:pt x="7839831" y="4417569"/>
                </a:cubicBezTo>
                <a:cubicBezTo>
                  <a:pt x="7821475" y="4415584"/>
                  <a:pt x="7809067" y="4458845"/>
                  <a:pt x="7814172" y="4487941"/>
                </a:cubicBezTo>
                <a:lnTo>
                  <a:pt x="7749153" y="4571156"/>
                </a:lnTo>
                <a:cubicBezTo>
                  <a:pt x="7723673" y="4568831"/>
                  <a:pt x="7737086" y="4581959"/>
                  <a:pt x="7708947" y="4616124"/>
                </a:cubicBezTo>
                <a:cubicBezTo>
                  <a:pt x="7689060" y="4626157"/>
                  <a:pt x="7685249" y="4643800"/>
                  <a:pt x="7662666" y="4669932"/>
                </a:cubicBezTo>
                <a:cubicBezTo>
                  <a:pt x="7643932" y="4679325"/>
                  <a:pt x="7665470" y="4759828"/>
                  <a:pt x="7647605" y="4782335"/>
                </a:cubicBezTo>
                <a:cubicBezTo>
                  <a:pt x="7635300" y="4805711"/>
                  <a:pt x="7662393" y="4805223"/>
                  <a:pt x="7641580" y="4864391"/>
                </a:cubicBezTo>
                <a:cubicBezTo>
                  <a:pt x="7627175" y="4921084"/>
                  <a:pt x="7635160" y="4924247"/>
                  <a:pt x="7621549" y="4984734"/>
                </a:cubicBezTo>
                <a:cubicBezTo>
                  <a:pt x="7611788" y="5025531"/>
                  <a:pt x="7626607" y="5017467"/>
                  <a:pt x="7620852" y="5039838"/>
                </a:cubicBezTo>
                <a:cubicBezTo>
                  <a:pt x="7591434" y="5068384"/>
                  <a:pt x="7633697" y="5116303"/>
                  <a:pt x="7603793" y="5136958"/>
                </a:cubicBezTo>
                <a:lnTo>
                  <a:pt x="7592830" y="5242272"/>
                </a:lnTo>
                <a:lnTo>
                  <a:pt x="7557609" y="5294988"/>
                </a:lnTo>
                <a:cubicBezTo>
                  <a:pt x="7549018" y="5311464"/>
                  <a:pt x="7560069" y="5371452"/>
                  <a:pt x="7557078" y="5383487"/>
                </a:cubicBezTo>
                <a:cubicBezTo>
                  <a:pt x="7542287" y="5387242"/>
                  <a:pt x="7546173" y="5402214"/>
                  <a:pt x="7548160" y="5427308"/>
                </a:cubicBezTo>
                <a:cubicBezTo>
                  <a:pt x="7541730" y="5467288"/>
                  <a:pt x="7532485" y="5473103"/>
                  <a:pt x="7528939" y="5512000"/>
                </a:cubicBezTo>
                <a:cubicBezTo>
                  <a:pt x="7504560" y="5562286"/>
                  <a:pt x="7506906" y="5533880"/>
                  <a:pt x="7500737" y="5587445"/>
                </a:cubicBezTo>
                <a:cubicBezTo>
                  <a:pt x="7487807" y="5619678"/>
                  <a:pt x="7511281" y="5670405"/>
                  <a:pt x="7496246" y="5733630"/>
                </a:cubicBezTo>
                <a:cubicBezTo>
                  <a:pt x="7483756" y="5773194"/>
                  <a:pt x="7522273" y="5758131"/>
                  <a:pt x="7514699" y="5780378"/>
                </a:cubicBezTo>
                <a:lnTo>
                  <a:pt x="7507950" y="5835359"/>
                </a:lnTo>
                <a:lnTo>
                  <a:pt x="7521155" y="5887471"/>
                </a:lnTo>
                <a:cubicBezTo>
                  <a:pt x="7523627" y="5890349"/>
                  <a:pt x="7495610" y="5936952"/>
                  <a:pt x="7501012" y="5938088"/>
                </a:cubicBezTo>
                <a:lnTo>
                  <a:pt x="7479572" y="6008527"/>
                </a:lnTo>
                <a:lnTo>
                  <a:pt x="7483365" y="6060195"/>
                </a:lnTo>
                <a:lnTo>
                  <a:pt x="7511367" y="6121655"/>
                </a:lnTo>
                <a:lnTo>
                  <a:pt x="7500800" y="6201495"/>
                </a:lnTo>
                <a:cubicBezTo>
                  <a:pt x="7477615" y="6248392"/>
                  <a:pt x="7514131" y="6259010"/>
                  <a:pt x="7505608" y="6345886"/>
                </a:cubicBezTo>
                <a:cubicBezTo>
                  <a:pt x="7512499" y="6367769"/>
                  <a:pt x="7510709" y="6415991"/>
                  <a:pt x="7513162" y="6449700"/>
                </a:cubicBezTo>
                <a:cubicBezTo>
                  <a:pt x="7510568" y="6464358"/>
                  <a:pt x="7514925" y="6539510"/>
                  <a:pt x="7501115" y="6547231"/>
                </a:cubicBezTo>
                <a:cubicBezTo>
                  <a:pt x="7484540" y="6559514"/>
                  <a:pt x="7504830" y="6639730"/>
                  <a:pt x="7484964" y="6634032"/>
                </a:cubicBezTo>
                <a:cubicBezTo>
                  <a:pt x="7503237" y="6668500"/>
                  <a:pt x="7466496" y="6668901"/>
                  <a:pt x="7458292" y="6699641"/>
                </a:cubicBezTo>
                <a:cubicBezTo>
                  <a:pt x="7456655" y="6726915"/>
                  <a:pt x="7441057" y="6733177"/>
                  <a:pt x="7438512" y="6769342"/>
                </a:cubicBezTo>
                <a:lnTo>
                  <a:pt x="7455920" y="6858000"/>
                </a:lnTo>
                <a:lnTo>
                  <a:pt x="0" y="6858000"/>
                </a:lnTo>
                <a:lnTo>
                  <a:pt x="0" y="716"/>
                </a:lnTo>
                <a:lnTo>
                  <a:pt x="1287809" y="716"/>
                </a:lnTo>
                <a:lnTo>
                  <a:pt x="1287809" y="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8" name="Google Shape;108;p3"/>
          <p:cNvSpPr txBox="1"/>
          <p:nvPr>
            <p:ph type="title"/>
          </p:nvPr>
        </p:nvSpPr>
        <p:spPr>
          <a:xfrm>
            <a:off x="1050877" y="603623"/>
            <a:ext cx="5775591" cy="1222001"/>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DESCRIPTION OF SOLUTION CONCEPTS </a:t>
            </a:r>
            <a:endParaRPr/>
          </a:p>
        </p:txBody>
      </p:sp>
      <p:sp>
        <p:nvSpPr>
          <p:cNvPr id="109" name="Google Shape;109;p3"/>
          <p:cNvSpPr txBox="1"/>
          <p:nvPr>
            <p:ph idx="1" type="body"/>
          </p:nvPr>
        </p:nvSpPr>
        <p:spPr>
          <a:xfrm>
            <a:off x="1050879" y="2147356"/>
            <a:ext cx="5977450" cy="41070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1600"/>
              <a:buNone/>
            </a:pPr>
            <a:r>
              <a:t/>
            </a:r>
            <a:endParaRPr>
              <a:latin typeface="Calibri"/>
              <a:ea typeface="Calibri"/>
              <a:cs typeface="Calibri"/>
              <a:sym typeface="Calibri"/>
            </a:endParaRPr>
          </a:p>
          <a:p>
            <a:pPr indent="0" lvl="0" marL="0" rtl="0" algn="l">
              <a:lnSpc>
                <a:spcPct val="100000"/>
              </a:lnSpc>
              <a:spcBef>
                <a:spcPts val="0"/>
              </a:spcBef>
              <a:spcAft>
                <a:spcPts val="0"/>
              </a:spcAft>
              <a:buClr>
                <a:srgbClr val="262626"/>
              </a:buClr>
              <a:buSzPts val="1600"/>
              <a:buNone/>
            </a:pPr>
            <a:r>
              <a:rPr lang="en-US">
                <a:latin typeface="Calibri"/>
                <a:ea typeface="Calibri"/>
                <a:cs typeface="Calibri"/>
                <a:sym typeface="Calibri"/>
              </a:rPr>
              <a:t>The primary solution is customized towards achieving a higher quality player’s game for unskilled gamers. This will be realized with the addition of visual effects such as: </a:t>
            </a:r>
            <a:endParaRPr/>
          </a:p>
          <a:p>
            <a:pPr indent="0" lvl="0" marL="0" rtl="0" algn="l">
              <a:lnSpc>
                <a:spcPct val="100000"/>
              </a:lnSpc>
              <a:spcBef>
                <a:spcPts val="0"/>
              </a:spcBef>
              <a:spcAft>
                <a:spcPts val="0"/>
              </a:spcAft>
              <a:buClr>
                <a:srgbClr val="262626"/>
              </a:buClr>
              <a:buSzPts val="1600"/>
              <a:buNone/>
            </a:pPr>
            <a:r>
              <a:t/>
            </a:r>
            <a:endParaRPr>
              <a:latin typeface="Calibri"/>
              <a:ea typeface="Calibri"/>
              <a:cs typeface="Calibri"/>
              <a:sym typeface="Calibri"/>
            </a:endParaRPr>
          </a:p>
          <a:p>
            <a:pPr indent="-228600" lvl="0" marL="228600" rtl="0" algn="l">
              <a:lnSpc>
                <a:spcPct val="100000"/>
              </a:lnSpc>
              <a:spcBef>
                <a:spcPts val="0"/>
              </a:spcBef>
              <a:spcAft>
                <a:spcPts val="0"/>
              </a:spcAft>
              <a:buClr>
                <a:srgbClr val="262626"/>
              </a:buClr>
              <a:buSzPts val="1600"/>
              <a:buChar char="•"/>
            </a:pPr>
            <a:r>
              <a:rPr lang="en-US">
                <a:latin typeface="Calibri"/>
                <a:ea typeface="Calibri"/>
                <a:cs typeface="Calibri"/>
                <a:sym typeface="Calibri"/>
              </a:rPr>
              <a:t>Overlays</a:t>
            </a:r>
            <a:endParaRPr/>
          </a:p>
          <a:p>
            <a:pPr indent="-228600" lvl="0" marL="228600" rtl="0" algn="l">
              <a:lnSpc>
                <a:spcPct val="100000"/>
              </a:lnSpc>
              <a:spcBef>
                <a:spcPts val="0"/>
              </a:spcBef>
              <a:spcAft>
                <a:spcPts val="0"/>
              </a:spcAft>
              <a:buClr>
                <a:srgbClr val="262626"/>
              </a:buClr>
              <a:buSzPts val="1600"/>
              <a:buChar char="•"/>
            </a:pPr>
            <a:r>
              <a:rPr lang="en-US">
                <a:latin typeface="Calibri"/>
                <a:ea typeface="Calibri"/>
                <a:cs typeface="Calibri"/>
                <a:sym typeface="Calibri"/>
              </a:rPr>
              <a:t>Player Performance Statistics</a:t>
            </a:r>
            <a:endParaRPr/>
          </a:p>
          <a:p>
            <a:pPr indent="-228600" lvl="0" marL="228600" rtl="0" algn="l">
              <a:lnSpc>
                <a:spcPct val="100000"/>
              </a:lnSpc>
              <a:spcBef>
                <a:spcPts val="0"/>
              </a:spcBef>
              <a:spcAft>
                <a:spcPts val="0"/>
              </a:spcAft>
              <a:buClr>
                <a:srgbClr val="262626"/>
              </a:buClr>
              <a:buSzPts val="1600"/>
              <a:buChar char="•"/>
            </a:pPr>
            <a:r>
              <a:rPr lang="en-US">
                <a:latin typeface="Calibri"/>
                <a:ea typeface="Calibri"/>
                <a:cs typeface="Calibri"/>
                <a:sym typeface="Calibri"/>
              </a:rPr>
              <a:t>Object Identification</a:t>
            </a:r>
            <a:endParaRPr/>
          </a:p>
          <a:p>
            <a:pPr indent="-228600" lvl="0" marL="228600" rtl="0" algn="l">
              <a:lnSpc>
                <a:spcPct val="100000"/>
              </a:lnSpc>
              <a:spcBef>
                <a:spcPts val="0"/>
              </a:spcBef>
              <a:spcAft>
                <a:spcPts val="0"/>
              </a:spcAft>
              <a:buClr>
                <a:srgbClr val="262626"/>
              </a:buClr>
              <a:buSzPts val="1600"/>
              <a:buChar char="•"/>
            </a:pPr>
            <a:r>
              <a:rPr lang="en-US">
                <a:latin typeface="Calibri"/>
                <a:ea typeface="Calibri"/>
                <a:cs typeface="Calibri"/>
                <a:sym typeface="Calibri"/>
              </a:rPr>
              <a:t>Audio Effects</a:t>
            </a:r>
            <a:endParaRPr/>
          </a:p>
          <a:p>
            <a:pPr indent="0" lvl="0" marL="0" rtl="0" algn="l">
              <a:lnSpc>
                <a:spcPct val="100000"/>
              </a:lnSpc>
              <a:spcBef>
                <a:spcPts val="1000"/>
              </a:spcBef>
              <a:spcAft>
                <a:spcPts val="0"/>
              </a:spcAft>
              <a:buClr>
                <a:srgbClr val="262626"/>
              </a:buClr>
              <a:buSzPts val="1600"/>
              <a:buNone/>
            </a:pPr>
            <a:r>
              <a:t/>
            </a:r>
            <a:endParaRPr/>
          </a:p>
        </p:txBody>
      </p:sp>
      <p:sp>
        <p:nvSpPr>
          <p:cNvPr id="110" name="Google Shape;110;p3"/>
          <p:cNvSpPr/>
          <p:nvPr/>
        </p:nvSpPr>
        <p:spPr>
          <a:xfrm>
            <a:off x="8139947" y="2181413"/>
            <a:ext cx="2678365" cy="2976282"/>
          </a:xfrm>
          <a:custGeom>
            <a:rect b="b" l="l" r="r" t="t"/>
            <a:pathLst>
              <a:path extrusionOk="0" h="2400300" w="2400300">
                <a:moveTo>
                  <a:pt x="0" y="0"/>
                </a:moveTo>
                <a:lnTo>
                  <a:pt x="2400300" y="0"/>
                </a:lnTo>
                <a:lnTo>
                  <a:pt x="2400300" y="2400300"/>
                </a:lnTo>
                <a:lnTo>
                  <a:pt x="0" y="2400300"/>
                </a:lnTo>
                <a:close/>
              </a:path>
            </a:pathLst>
          </a:custGeom>
          <a:solidFill>
            <a:srgbClr val="F2F2F2"/>
          </a:solidFill>
          <a:ln>
            <a:noFill/>
          </a:ln>
          <a:effectLst>
            <a:outerShdw blurRad="25400" rotWithShape="0" algn="tl" dir="3000000" dist="12700">
              <a:srgbClr val="000000">
                <a:alpha val="2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1" name="Google Shape;111;p3"/>
          <p:cNvPicPr preferRelativeResize="0"/>
          <p:nvPr/>
        </p:nvPicPr>
        <p:blipFill rotWithShape="1">
          <a:blip r:embed="rId3">
            <a:alphaModFix/>
          </a:blip>
          <a:srcRect b="-2" l="23128" r="16127" t="0"/>
          <a:stretch/>
        </p:blipFill>
        <p:spPr>
          <a:xfrm>
            <a:off x="8139947" y="2181412"/>
            <a:ext cx="2678365" cy="2976283"/>
          </a:xfrm>
          <a:prstGeom prst="rect">
            <a:avLst/>
          </a:prstGeom>
          <a:noFill/>
          <a:ln>
            <a:noFill/>
          </a:ln>
        </p:spPr>
      </p:pic>
      <p:sp>
        <p:nvSpPr>
          <p:cNvPr id="112" name="Google Shape;112;p3"/>
          <p:cNvSpPr/>
          <p:nvPr/>
        </p:nvSpPr>
        <p:spPr>
          <a:xfrm rot="1033050">
            <a:off x="10058058" y="2021768"/>
            <a:ext cx="1202548" cy="426499"/>
          </a:xfrm>
          <a:custGeom>
            <a:rect b="b" l="l" r="r" t="t"/>
            <a:pathLst>
              <a:path extrusionOk="0" h="594531" w="2201784">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3" name="Google Shape;113;p3"/>
          <p:cNvSpPr/>
          <p:nvPr/>
        </p:nvSpPr>
        <p:spPr>
          <a:xfrm>
            <a:off x="8978838" y="575141"/>
            <a:ext cx="2222705" cy="1421934"/>
          </a:xfrm>
          <a:custGeom>
            <a:rect b="b" l="l" r="r" t="t"/>
            <a:pathLst>
              <a:path extrusionOk="0" h="2400300" w="2400300">
                <a:moveTo>
                  <a:pt x="0" y="0"/>
                </a:moveTo>
                <a:lnTo>
                  <a:pt x="2400300" y="0"/>
                </a:lnTo>
                <a:lnTo>
                  <a:pt x="2400300" y="2400300"/>
                </a:lnTo>
                <a:lnTo>
                  <a:pt x="0" y="2400300"/>
                </a:lnTo>
                <a:close/>
              </a:path>
            </a:pathLst>
          </a:custGeom>
          <a:solidFill>
            <a:srgbClr val="F2F2F2"/>
          </a:solidFill>
          <a:ln>
            <a:noFill/>
          </a:ln>
          <a:effectLst>
            <a:outerShdw blurRad="25400" rotWithShape="0" algn="tl" dir="3000000" dist="12700">
              <a:srgbClr val="000000">
                <a:alpha val="2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4" name="Google Shape;114;p3"/>
          <p:cNvPicPr preferRelativeResize="0"/>
          <p:nvPr/>
        </p:nvPicPr>
        <p:blipFill rotWithShape="1">
          <a:blip r:embed="rId4">
            <a:alphaModFix/>
          </a:blip>
          <a:srcRect b="-4" l="210" r="8313" t="0"/>
          <a:stretch/>
        </p:blipFill>
        <p:spPr>
          <a:xfrm>
            <a:off x="9048369" y="636104"/>
            <a:ext cx="2092268" cy="1292334"/>
          </a:xfrm>
          <a:prstGeom prst="rect">
            <a:avLst/>
          </a:prstGeom>
          <a:noFill/>
          <a:ln>
            <a:noFill/>
          </a:ln>
        </p:spPr>
      </p:pic>
      <p:sp>
        <p:nvSpPr>
          <p:cNvPr id="115" name="Google Shape;115;p3"/>
          <p:cNvSpPr/>
          <p:nvPr/>
        </p:nvSpPr>
        <p:spPr>
          <a:xfrm>
            <a:off x="9524019" y="4316993"/>
            <a:ext cx="1896470" cy="1876612"/>
          </a:xfrm>
          <a:custGeom>
            <a:rect b="b" l="l" r="r" t="t"/>
            <a:pathLst>
              <a:path extrusionOk="0" h="2400300" w="2400300">
                <a:moveTo>
                  <a:pt x="0" y="0"/>
                </a:moveTo>
                <a:lnTo>
                  <a:pt x="2400300" y="0"/>
                </a:lnTo>
                <a:lnTo>
                  <a:pt x="2400300" y="2400300"/>
                </a:lnTo>
                <a:lnTo>
                  <a:pt x="0" y="2400300"/>
                </a:lnTo>
                <a:close/>
              </a:path>
            </a:pathLst>
          </a:custGeom>
          <a:solidFill>
            <a:srgbClr val="F2F2F2"/>
          </a:solidFill>
          <a:ln>
            <a:noFill/>
          </a:ln>
          <a:effectLst>
            <a:outerShdw blurRad="25400" rotWithShape="0" algn="tl" dir="3000000" dist="12700">
              <a:srgbClr val="000000">
                <a:alpha val="2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6" name="Google Shape;116;p3"/>
          <p:cNvPicPr preferRelativeResize="0"/>
          <p:nvPr/>
        </p:nvPicPr>
        <p:blipFill rotWithShape="1">
          <a:blip r:embed="rId5">
            <a:alphaModFix/>
          </a:blip>
          <a:srcRect b="213" l="0" r="5" t="0"/>
          <a:stretch/>
        </p:blipFill>
        <p:spPr>
          <a:xfrm>
            <a:off x="9682903" y="4467185"/>
            <a:ext cx="1576719" cy="15655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4"/>
          <p:cNvSpPr/>
          <p:nvPr/>
        </p:nvSpPr>
        <p:spPr>
          <a:xfrm>
            <a:off x="1" y="0"/>
            <a:ext cx="6500235" cy="5464636"/>
          </a:xfrm>
          <a:custGeom>
            <a:rect b="b" l="l" r="r" t="t"/>
            <a:pathLst>
              <a:path extrusionOk="0" h="5464636" w="6500235">
                <a:moveTo>
                  <a:pt x="0" y="0"/>
                </a:moveTo>
                <a:lnTo>
                  <a:pt x="6468182" y="0"/>
                </a:lnTo>
                <a:lnTo>
                  <a:pt x="6468122" y="2458"/>
                </a:lnTo>
                <a:cubicBezTo>
                  <a:pt x="6468560" y="7251"/>
                  <a:pt x="6469907" y="16220"/>
                  <a:pt x="6473409" y="34346"/>
                </a:cubicBezTo>
                <a:lnTo>
                  <a:pt x="6492498" y="123264"/>
                </a:lnTo>
                <a:cubicBezTo>
                  <a:pt x="6530248" y="162570"/>
                  <a:pt x="6415597" y="316177"/>
                  <a:pt x="6453347" y="355483"/>
                </a:cubicBezTo>
                <a:lnTo>
                  <a:pt x="6446278" y="407805"/>
                </a:lnTo>
                <a:cubicBezTo>
                  <a:pt x="6438855" y="419268"/>
                  <a:pt x="6492882" y="429673"/>
                  <a:pt x="6479973" y="438480"/>
                </a:cubicBezTo>
                <a:lnTo>
                  <a:pt x="6446200" y="483448"/>
                </a:lnTo>
                <a:lnTo>
                  <a:pt x="6455191" y="585156"/>
                </a:lnTo>
                <a:lnTo>
                  <a:pt x="6455578" y="723310"/>
                </a:lnTo>
                <a:lnTo>
                  <a:pt x="6330650" y="969274"/>
                </a:lnTo>
                <a:lnTo>
                  <a:pt x="6259783" y="1059188"/>
                </a:lnTo>
                <a:lnTo>
                  <a:pt x="6232390" y="1134371"/>
                </a:lnTo>
                <a:cubicBezTo>
                  <a:pt x="6233402" y="1144004"/>
                  <a:pt x="6201701" y="1218096"/>
                  <a:pt x="6197819" y="1226187"/>
                </a:cubicBezTo>
                <a:cubicBezTo>
                  <a:pt x="6193159" y="1247180"/>
                  <a:pt x="6164742" y="1253630"/>
                  <a:pt x="6153633" y="1266676"/>
                </a:cubicBezTo>
                <a:cubicBezTo>
                  <a:pt x="6143047" y="1294138"/>
                  <a:pt x="6121511" y="1318207"/>
                  <a:pt x="6115253" y="1333803"/>
                </a:cubicBezTo>
                <a:lnTo>
                  <a:pt x="6116094" y="1360252"/>
                </a:lnTo>
                <a:cubicBezTo>
                  <a:pt x="6112521" y="1397492"/>
                  <a:pt x="6092279" y="1498732"/>
                  <a:pt x="6093817" y="1557246"/>
                </a:cubicBezTo>
                <a:cubicBezTo>
                  <a:pt x="6112537" y="1631581"/>
                  <a:pt x="6029709" y="1634839"/>
                  <a:pt x="6036619" y="1695300"/>
                </a:cubicBezTo>
                <a:cubicBezTo>
                  <a:pt x="6031562" y="1739504"/>
                  <a:pt x="6015527" y="1737756"/>
                  <a:pt x="6006327" y="1765313"/>
                </a:cubicBezTo>
                <a:lnTo>
                  <a:pt x="5990294" y="1829516"/>
                </a:lnTo>
                <a:lnTo>
                  <a:pt x="5951522" y="1913734"/>
                </a:lnTo>
                <a:lnTo>
                  <a:pt x="5851829" y="2042661"/>
                </a:lnTo>
                <a:lnTo>
                  <a:pt x="5843359" y="2063211"/>
                </a:lnTo>
                <a:lnTo>
                  <a:pt x="5841612" y="2071738"/>
                </a:lnTo>
                <a:cubicBezTo>
                  <a:pt x="5839874" y="2077314"/>
                  <a:pt x="5838027" y="2080639"/>
                  <a:pt x="5835993" y="2082516"/>
                </a:cubicBezTo>
                <a:lnTo>
                  <a:pt x="5835396" y="2082526"/>
                </a:lnTo>
                <a:lnTo>
                  <a:pt x="5831029" y="2093117"/>
                </a:lnTo>
                <a:cubicBezTo>
                  <a:pt x="5814796" y="2110898"/>
                  <a:pt x="5755804" y="2160414"/>
                  <a:pt x="5737995" y="2189215"/>
                </a:cubicBezTo>
                <a:lnTo>
                  <a:pt x="5724175" y="2265929"/>
                </a:lnTo>
                <a:lnTo>
                  <a:pt x="5669829" y="2335401"/>
                </a:lnTo>
                <a:cubicBezTo>
                  <a:pt x="5651157" y="2366689"/>
                  <a:pt x="5624698" y="2407006"/>
                  <a:pt x="5612139" y="2453657"/>
                </a:cubicBezTo>
                <a:cubicBezTo>
                  <a:pt x="5613080" y="2462242"/>
                  <a:pt x="5589909" y="2606987"/>
                  <a:pt x="5594475" y="2615311"/>
                </a:cubicBezTo>
                <a:cubicBezTo>
                  <a:pt x="5543837" y="2727416"/>
                  <a:pt x="5569297" y="2670766"/>
                  <a:pt x="5536384" y="2755975"/>
                </a:cubicBezTo>
                <a:cubicBezTo>
                  <a:pt x="5489430" y="2846258"/>
                  <a:pt x="5525492" y="2766772"/>
                  <a:pt x="5485137" y="2848281"/>
                </a:cubicBezTo>
                <a:cubicBezTo>
                  <a:pt x="5448822" y="3003712"/>
                  <a:pt x="5363748" y="3103068"/>
                  <a:pt x="5325962" y="3162656"/>
                </a:cubicBezTo>
                <a:cubicBezTo>
                  <a:pt x="5253622" y="3181861"/>
                  <a:pt x="5277001" y="3245633"/>
                  <a:pt x="5243182" y="3288494"/>
                </a:cubicBezTo>
                <a:cubicBezTo>
                  <a:pt x="5294574" y="3300239"/>
                  <a:pt x="5188097" y="3332721"/>
                  <a:pt x="5237100" y="3363382"/>
                </a:cubicBezTo>
                <a:cubicBezTo>
                  <a:pt x="5229393" y="3370212"/>
                  <a:pt x="5220383" y="3375861"/>
                  <a:pt x="5210973" y="3381298"/>
                </a:cubicBezTo>
                <a:lnTo>
                  <a:pt x="5206067" y="3384167"/>
                </a:lnTo>
                <a:lnTo>
                  <a:pt x="5181176" y="3399028"/>
                </a:lnTo>
                <a:lnTo>
                  <a:pt x="5156932" y="3419249"/>
                </a:lnTo>
                <a:cubicBezTo>
                  <a:pt x="5149536" y="3427761"/>
                  <a:pt x="5143548" y="3438016"/>
                  <a:pt x="5139869" y="3450988"/>
                </a:cubicBezTo>
                <a:cubicBezTo>
                  <a:pt x="5146719" y="3504063"/>
                  <a:pt x="5059912" y="3541590"/>
                  <a:pt x="5071047" y="3608412"/>
                </a:cubicBezTo>
                <a:cubicBezTo>
                  <a:pt x="5070846" y="3631419"/>
                  <a:pt x="5043958" y="3693036"/>
                  <a:pt x="5022875" y="3698834"/>
                </a:cubicBezTo>
                <a:cubicBezTo>
                  <a:pt x="5013974" y="3710474"/>
                  <a:pt x="5013417" y="3727656"/>
                  <a:pt x="4993591" y="3727277"/>
                </a:cubicBezTo>
                <a:cubicBezTo>
                  <a:pt x="4968613" y="3729497"/>
                  <a:pt x="4982010" y="3786407"/>
                  <a:pt x="4960082" y="3770964"/>
                </a:cubicBezTo>
                <a:lnTo>
                  <a:pt x="4956970" y="3791475"/>
                </a:lnTo>
                <a:lnTo>
                  <a:pt x="4941856" y="3797112"/>
                </a:lnTo>
                <a:cubicBezTo>
                  <a:pt x="4926079" y="3802652"/>
                  <a:pt x="4914700" y="3807674"/>
                  <a:pt x="4913940" y="3820812"/>
                </a:cubicBezTo>
                <a:cubicBezTo>
                  <a:pt x="4892190" y="3833198"/>
                  <a:pt x="4833159" y="3861149"/>
                  <a:pt x="4811357" y="3871429"/>
                </a:cubicBezTo>
                <a:cubicBezTo>
                  <a:pt x="4797781" y="3865368"/>
                  <a:pt x="4792555" y="3877060"/>
                  <a:pt x="4783124" y="3882491"/>
                </a:cubicBezTo>
                <a:cubicBezTo>
                  <a:pt x="4766941" y="3880328"/>
                  <a:pt x="4731009" y="3914983"/>
                  <a:pt x="4724385" y="3930800"/>
                </a:cubicBezTo>
                <a:cubicBezTo>
                  <a:pt x="4713231" y="3980170"/>
                  <a:pt x="4642737" y="3980680"/>
                  <a:pt x="4632498" y="4019308"/>
                </a:cubicBezTo>
                <a:cubicBezTo>
                  <a:pt x="4626302" y="4027186"/>
                  <a:pt x="4619277" y="4032511"/>
                  <a:pt x="4611775" y="4036221"/>
                </a:cubicBezTo>
                <a:lnTo>
                  <a:pt x="4589341" y="4043087"/>
                </a:lnTo>
                <a:lnTo>
                  <a:pt x="4580109" y="4037991"/>
                </a:lnTo>
                <a:lnTo>
                  <a:pt x="4567969" y="4046064"/>
                </a:lnTo>
                <a:lnTo>
                  <a:pt x="4563776" y="4046606"/>
                </a:lnTo>
                <a:cubicBezTo>
                  <a:pt x="4555747" y="4047607"/>
                  <a:pt x="4547933" y="4048870"/>
                  <a:pt x="4540688" y="4051329"/>
                </a:cubicBezTo>
                <a:cubicBezTo>
                  <a:pt x="4565869" y="4086818"/>
                  <a:pt x="4483221" y="4078096"/>
                  <a:pt x="4515381" y="4101230"/>
                </a:cubicBezTo>
                <a:cubicBezTo>
                  <a:pt x="4479955" y="4120917"/>
                  <a:pt x="4519860" y="4137768"/>
                  <a:pt x="4464519" y="4129866"/>
                </a:cubicBezTo>
                <a:cubicBezTo>
                  <a:pt x="4421638" y="4159938"/>
                  <a:pt x="4317063" y="4224128"/>
                  <a:pt x="4258103" y="4281657"/>
                </a:cubicBezTo>
                <a:cubicBezTo>
                  <a:pt x="4226114" y="4312610"/>
                  <a:pt x="4157498" y="4425865"/>
                  <a:pt x="4110759" y="4475040"/>
                </a:cubicBezTo>
                <a:cubicBezTo>
                  <a:pt x="4061483" y="4509465"/>
                  <a:pt x="4039551" y="4565920"/>
                  <a:pt x="3977659" y="4576699"/>
                </a:cubicBezTo>
                <a:cubicBezTo>
                  <a:pt x="3932441" y="4611898"/>
                  <a:pt x="3975626" y="4646304"/>
                  <a:pt x="3839447" y="4686247"/>
                </a:cubicBezTo>
                <a:cubicBezTo>
                  <a:pt x="3580144" y="4740330"/>
                  <a:pt x="3329709" y="4787213"/>
                  <a:pt x="3160580" y="4816349"/>
                </a:cubicBezTo>
                <a:cubicBezTo>
                  <a:pt x="2991451" y="4845486"/>
                  <a:pt x="2914879" y="4858878"/>
                  <a:pt x="2824675" y="4861066"/>
                </a:cubicBezTo>
                <a:cubicBezTo>
                  <a:pt x="2734469" y="4863255"/>
                  <a:pt x="2739276" y="4877394"/>
                  <a:pt x="2704403" y="4872014"/>
                </a:cubicBezTo>
                <a:lnTo>
                  <a:pt x="2432833" y="5046782"/>
                </a:lnTo>
                <a:cubicBezTo>
                  <a:pt x="2305425" y="5066979"/>
                  <a:pt x="2054694" y="5159073"/>
                  <a:pt x="1930437" y="5242775"/>
                </a:cubicBezTo>
                <a:cubicBezTo>
                  <a:pt x="1899374" y="5263700"/>
                  <a:pt x="1874710" y="5286565"/>
                  <a:pt x="1853671" y="5310774"/>
                </a:cubicBezTo>
                <a:lnTo>
                  <a:pt x="1813576" y="5366218"/>
                </a:lnTo>
                <a:lnTo>
                  <a:pt x="1777372" y="5364302"/>
                </a:lnTo>
                <a:cubicBezTo>
                  <a:pt x="1762199" y="5364316"/>
                  <a:pt x="1747600" y="5364892"/>
                  <a:pt x="1733954" y="5365192"/>
                </a:cubicBezTo>
                <a:cubicBezTo>
                  <a:pt x="1757610" y="5412303"/>
                  <a:pt x="1664780" y="5350861"/>
                  <a:pt x="1672327" y="5408173"/>
                </a:cubicBezTo>
                <a:cubicBezTo>
                  <a:pt x="1662152" y="5406577"/>
                  <a:pt x="1652061" y="5403224"/>
                  <a:pt x="1641878" y="5399428"/>
                </a:cubicBezTo>
                <a:lnTo>
                  <a:pt x="1636543" y="5397470"/>
                </a:lnTo>
                <a:lnTo>
                  <a:pt x="1609237" y="5387733"/>
                </a:lnTo>
                <a:lnTo>
                  <a:pt x="1578208" y="5381908"/>
                </a:lnTo>
                <a:cubicBezTo>
                  <a:pt x="1566936" y="5381622"/>
                  <a:pt x="1555216" y="5383532"/>
                  <a:pt x="1542869" y="5388952"/>
                </a:cubicBezTo>
                <a:cubicBezTo>
                  <a:pt x="1506297" y="5428020"/>
                  <a:pt x="1422097" y="5384960"/>
                  <a:pt x="1377650" y="5436085"/>
                </a:cubicBezTo>
                <a:cubicBezTo>
                  <a:pt x="1359779" y="5450575"/>
                  <a:pt x="1295142" y="5469062"/>
                  <a:pt x="1277250" y="5456493"/>
                </a:cubicBezTo>
                <a:cubicBezTo>
                  <a:pt x="1262607" y="5457038"/>
                  <a:pt x="1249002" y="5467545"/>
                  <a:pt x="1236673" y="5452014"/>
                </a:cubicBezTo>
                <a:cubicBezTo>
                  <a:pt x="1219061" y="5434163"/>
                  <a:pt x="1183698" y="5480722"/>
                  <a:pt x="1181651" y="5453980"/>
                </a:cubicBezTo>
                <a:lnTo>
                  <a:pt x="1163851" y="5464636"/>
                </a:lnTo>
                <a:lnTo>
                  <a:pt x="1149882" y="5456568"/>
                </a:lnTo>
                <a:cubicBezTo>
                  <a:pt x="1135567" y="5447927"/>
                  <a:pt x="1124449" y="5442349"/>
                  <a:pt x="1113834" y="5450125"/>
                </a:cubicBezTo>
                <a:cubicBezTo>
                  <a:pt x="1090436" y="5441236"/>
                  <a:pt x="1031303" y="5413502"/>
                  <a:pt x="1009497" y="5403231"/>
                </a:cubicBezTo>
                <a:cubicBezTo>
                  <a:pt x="1005528" y="5388904"/>
                  <a:pt x="993185" y="5392315"/>
                  <a:pt x="982993" y="5388499"/>
                </a:cubicBezTo>
                <a:cubicBezTo>
                  <a:pt x="974358" y="5374641"/>
                  <a:pt x="924760" y="5368990"/>
                  <a:pt x="908345" y="5373950"/>
                </a:cubicBezTo>
                <a:cubicBezTo>
                  <a:pt x="863169" y="5396774"/>
                  <a:pt x="817902" y="5342732"/>
                  <a:pt x="781592" y="5359426"/>
                </a:cubicBezTo>
                <a:cubicBezTo>
                  <a:pt x="771573" y="5359661"/>
                  <a:pt x="762995" y="5357633"/>
                  <a:pt x="755358" y="5354209"/>
                </a:cubicBezTo>
                <a:lnTo>
                  <a:pt x="735782" y="5341278"/>
                </a:lnTo>
                <a:lnTo>
                  <a:pt x="733835" y="5330914"/>
                </a:lnTo>
                <a:lnTo>
                  <a:pt x="719882" y="5326690"/>
                </a:lnTo>
                <a:lnTo>
                  <a:pt x="716794" y="5323803"/>
                </a:lnTo>
                <a:cubicBezTo>
                  <a:pt x="710911" y="5318247"/>
                  <a:pt x="704963" y="5313024"/>
                  <a:pt x="698456" y="5309002"/>
                </a:cubicBezTo>
                <a:cubicBezTo>
                  <a:pt x="687114" y="5351013"/>
                  <a:pt x="641230" y="5281721"/>
                  <a:pt x="643860" y="5321249"/>
                </a:cubicBezTo>
                <a:cubicBezTo>
                  <a:pt x="606127" y="5306461"/>
                  <a:pt x="618532" y="5347963"/>
                  <a:pt x="589399" y="5300252"/>
                </a:cubicBezTo>
                <a:cubicBezTo>
                  <a:pt x="538911" y="5286324"/>
                  <a:pt x="422837" y="5246534"/>
                  <a:pt x="340938" y="5237683"/>
                </a:cubicBezTo>
                <a:cubicBezTo>
                  <a:pt x="296702" y="5232715"/>
                  <a:pt x="165679" y="5251892"/>
                  <a:pt x="98001" y="5247147"/>
                </a:cubicBezTo>
                <a:cubicBezTo>
                  <a:pt x="69043" y="5239103"/>
                  <a:pt x="40189" y="5239836"/>
                  <a:pt x="12611" y="5237471"/>
                </a:cubicBezTo>
                <a:lnTo>
                  <a:pt x="0" y="5235168"/>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3" name="Google Shape;123;p4"/>
          <p:cNvSpPr txBox="1"/>
          <p:nvPr>
            <p:ph type="title"/>
          </p:nvPr>
        </p:nvSpPr>
        <p:spPr>
          <a:xfrm>
            <a:off x="724256" y="615951"/>
            <a:ext cx="4774177" cy="2071590"/>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0"/>
              </a:spcBef>
              <a:spcAft>
                <a:spcPts val="0"/>
              </a:spcAft>
              <a:buClr>
                <a:srgbClr val="262626"/>
              </a:buClr>
              <a:buSzPts val="2800"/>
              <a:buFont typeface="Arial"/>
              <a:buNone/>
            </a:pPr>
            <a:r>
              <a:rPr lang="en-US"/>
              <a:t>DESCRIPTION OF SOLUTION CONCEPTS: UNITY ENGINE </a:t>
            </a:r>
            <a:endParaRPr/>
          </a:p>
        </p:txBody>
      </p:sp>
      <p:sp>
        <p:nvSpPr>
          <p:cNvPr id="124" name="Google Shape;124;p4"/>
          <p:cNvSpPr/>
          <p:nvPr/>
        </p:nvSpPr>
        <p:spPr>
          <a:xfrm>
            <a:off x="1281305" y="3440576"/>
            <a:ext cx="3660078" cy="2505485"/>
          </a:xfrm>
          <a:custGeom>
            <a:rect b="b" l="l" r="r" t="t"/>
            <a:pathLst>
              <a:path extrusionOk="0" h="2400300" w="2400300">
                <a:moveTo>
                  <a:pt x="0" y="0"/>
                </a:moveTo>
                <a:lnTo>
                  <a:pt x="2400300" y="0"/>
                </a:lnTo>
                <a:lnTo>
                  <a:pt x="2400300" y="2400300"/>
                </a:lnTo>
                <a:lnTo>
                  <a:pt x="0" y="2400300"/>
                </a:lnTo>
                <a:close/>
              </a:path>
            </a:pathLst>
          </a:custGeom>
          <a:solidFill>
            <a:srgbClr val="FFFFFF"/>
          </a:solidFill>
          <a:ln>
            <a:noFill/>
          </a:ln>
          <a:effectLst>
            <a:outerShdw blurRad="25400" rotWithShape="0" algn="tl" dir="3000000" dist="12700">
              <a:srgbClr val="000000">
                <a:alpha val="2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Google Shape;125;p4"/>
          <p:cNvSpPr/>
          <p:nvPr/>
        </p:nvSpPr>
        <p:spPr>
          <a:xfrm>
            <a:off x="2257469" y="5753325"/>
            <a:ext cx="1707751" cy="428984"/>
          </a:xfrm>
          <a:custGeom>
            <a:rect b="b" l="l" r="r" t="t"/>
            <a:pathLst>
              <a:path extrusionOk="0" h="594531" w="2201784">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26" name="Google Shape;126;p4"/>
          <p:cNvGrpSpPr/>
          <p:nvPr/>
        </p:nvGrpSpPr>
        <p:grpSpPr>
          <a:xfrm>
            <a:off x="6631551" y="2613006"/>
            <a:ext cx="4511609" cy="1660219"/>
            <a:chOff x="45136" y="1997055"/>
            <a:chExt cx="4511609" cy="1660219"/>
          </a:xfrm>
        </p:grpSpPr>
        <p:sp>
          <p:nvSpPr>
            <p:cNvPr id="127" name="Google Shape;127;p4"/>
            <p:cNvSpPr/>
            <p:nvPr/>
          </p:nvSpPr>
          <p:spPr>
            <a:xfrm>
              <a:off x="2241314" y="2614492"/>
              <a:ext cx="1599915" cy="356741"/>
            </a:xfrm>
            <a:custGeom>
              <a:rect b="b" l="l" r="r" t="t"/>
              <a:pathLst>
                <a:path extrusionOk="0" h="120000" w="120000">
                  <a:moveTo>
                    <a:pt x="0" y="0"/>
                  </a:moveTo>
                  <a:lnTo>
                    <a:pt x="0" y="71538"/>
                  </a:lnTo>
                  <a:lnTo>
                    <a:pt x="120000" y="71538"/>
                  </a:lnTo>
                  <a:lnTo>
                    <a:pt x="120000" y="120000"/>
                  </a:lnTo>
                </a:path>
              </a:pathLst>
            </a:custGeom>
            <a:noFill/>
            <a:ln cap="flat" cmpd="sng" w="12700">
              <a:solidFill>
                <a:srgbClr val="161C24"/>
              </a:solidFill>
              <a:prstDash val="solid"/>
              <a:miter lim="800000"/>
              <a:headEnd len="sm" w="sm" type="none"/>
              <a:tailEnd len="sm" w="sm" type="none"/>
            </a:ln>
          </p:spPr>
        </p:sp>
        <p:sp>
          <p:nvSpPr>
            <p:cNvPr id="128" name="Google Shape;128;p4"/>
            <p:cNvSpPr/>
            <p:nvPr/>
          </p:nvSpPr>
          <p:spPr>
            <a:xfrm>
              <a:off x="2195594" y="2614492"/>
              <a:ext cx="91440" cy="356741"/>
            </a:xfrm>
            <a:custGeom>
              <a:rect b="b" l="l" r="r" t="t"/>
              <a:pathLst>
                <a:path extrusionOk="0" h="120000" w="120000">
                  <a:moveTo>
                    <a:pt x="60000" y="0"/>
                  </a:moveTo>
                  <a:lnTo>
                    <a:pt x="60000" y="120000"/>
                  </a:lnTo>
                </a:path>
              </a:pathLst>
            </a:custGeom>
            <a:noFill/>
            <a:ln cap="flat" cmpd="sng" w="12700">
              <a:solidFill>
                <a:srgbClr val="161C24"/>
              </a:solidFill>
              <a:prstDash val="solid"/>
              <a:miter lim="800000"/>
              <a:headEnd len="sm" w="sm" type="none"/>
              <a:tailEnd len="sm" w="sm" type="none"/>
            </a:ln>
          </p:spPr>
        </p:sp>
        <p:sp>
          <p:nvSpPr>
            <p:cNvPr id="129" name="Google Shape;129;p4"/>
            <p:cNvSpPr/>
            <p:nvPr/>
          </p:nvSpPr>
          <p:spPr>
            <a:xfrm>
              <a:off x="641399" y="2614492"/>
              <a:ext cx="1599915" cy="356741"/>
            </a:xfrm>
            <a:custGeom>
              <a:rect b="b" l="l" r="r" t="t"/>
              <a:pathLst>
                <a:path extrusionOk="0" h="120000" w="120000">
                  <a:moveTo>
                    <a:pt x="120000" y="0"/>
                  </a:moveTo>
                  <a:lnTo>
                    <a:pt x="120000" y="71538"/>
                  </a:lnTo>
                  <a:lnTo>
                    <a:pt x="0" y="71538"/>
                  </a:lnTo>
                  <a:lnTo>
                    <a:pt x="0" y="120000"/>
                  </a:lnTo>
                </a:path>
              </a:pathLst>
            </a:custGeom>
            <a:noFill/>
            <a:ln cap="flat" cmpd="sng" w="12700">
              <a:solidFill>
                <a:srgbClr val="161C24"/>
              </a:solidFill>
              <a:prstDash val="solid"/>
              <a:miter lim="800000"/>
              <a:headEnd len="sm" w="sm" type="none"/>
              <a:tailEnd len="sm" w="sm" type="none"/>
            </a:ln>
          </p:spPr>
        </p:sp>
        <p:sp>
          <p:nvSpPr>
            <p:cNvPr id="130" name="Google Shape;130;p4"/>
            <p:cNvSpPr/>
            <p:nvPr/>
          </p:nvSpPr>
          <p:spPr>
            <a:xfrm>
              <a:off x="1645051" y="1997055"/>
              <a:ext cx="1192525" cy="617436"/>
            </a:xfrm>
            <a:prstGeom prst="rect">
              <a:avLst/>
            </a:prstGeom>
            <a:gradFill>
              <a:gsLst>
                <a:gs pos="0">
                  <a:srgbClr val="4B4D52"/>
                </a:gs>
                <a:gs pos="50000">
                  <a:srgbClr val="1C232E"/>
                </a:gs>
                <a:gs pos="100000">
                  <a:srgbClr val="171E29"/>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txBox="1"/>
            <p:nvPr/>
          </p:nvSpPr>
          <p:spPr>
            <a:xfrm>
              <a:off x="1645051" y="1997055"/>
              <a:ext cx="1192525" cy="617436"/>
            </a:xfrm>
            <a:prstGeom prst="rect">
              <a:avLst/>
            </a:prstGeom>
            <a:noFill/>
            <a:ln>
              <a:noFill/>
            </a:ln>
          </p:spPr>
          <p:txBody>
            <a:bodyPr anchorCtr="0" anchor="ctr" bIns="87125" lIns="9525" spcFirstLastPara="1" rIns="9525" wrap="square" tIns="952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Parent Class </a:t>
              </a:r>
              <a:endParaRPr/>
            </a:p>
          </p:txBody>
        </p:sp>
        <p:sp>
          <p:nvSpPr>
            <p:cNvPr id="132" name="Google Shape;132;p4"/>
            <p:cNvSpPr/>
            <p:nvPr/>
          </p:nvSpPr>
          <p:spPr>
            <a:xfrm>
              <a:off x="1883557" y="2477284"/>
              <a:ext cx="1073273" cy="205812"/>
            </a:xfrm>
            <a:prstGeom prst="rect">
              <a:avLst/>
            </a:prstGeom>
            <a:solidFill>
              <a:srgbClr val="F1EFEF">
                <a:alpha val="89803"/>
              </a:srgbClr>
            </a:solidFill>
            <a:ln cap="flat" cmpd="sng" w="9525">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txBox="1"/>
            <p:nvPr/>
          </p:nvSpPr>
          <p:spPr>
            <a:xfrm>
              <a:off x="1883557" y="2477284"/>
              <a:ext cx="1073273" cy="205812"/>
            </a:xfrm>
            <a:prstGeom prst="rect">
              <a:avLst/>
            </a:prstGeom>
            <a:noFill/>
            <a:ln>
              <a:noFill/>
            </a:ln>
          </p:spPr>
          <p:txBody>
            <a:bodyPr anchorCtr="0" anchor="ctr" bIns="8250" lIns="33000" spcFirstLastPara="1" rIns="33000" wrap="square" tIns="8250">
              <a:noAutofit/>
            </a:bodyPr>
            <a:lstStyle/>
            <a:p>
              <a:pPr indent="0" lvl="0" marL="0" marR="0" rtl="0" algn="r">
                <a:lnSpc>
                  <a:spcPct val="90000"/>
                </a:lnSpc>
                <a:spcBef>
                  <a:spcPts val="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Actor</a:t>
              </a:r>
              <a:endParaRPr/>
            </a:p>
          </p:txBody>
        </p:sp>
        <p:sp>
          <p:nvSpPr>
            <p:cNvPr id="134" name="Google Shape;134;p4"/>
            <p:cNvSpPr/>
            <p:nvPr/>
          </p:nvSpPr>
          <p:spPr>
            <a:xfrm>
              <a:off x="45136" y="2971233"/>
              <a:ext cx="1192525" cy="617436"/>
            </a:xfrm>
            <a:prstGeom prst="rect">
              <a:avLst/>
            </a:prstGeom>
            <a:gradFill>
              <a:gsLst>
                <a:gs pos="0">
                  <a:srgbClr val="4B4D52"/>
                </a:gs>
                <a:gs pos="50000">
                  <a:srgbClr val="1C232E"/>
                </a:gs>
                <a:gs pos="100000">
                  <a:srgbClr val="171E29"/>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txBox="1"/>
            <p:nvPr/>
          </p:nvSpPr>
          <p:spPr>
            <a:xfrm>
              <a:off x="45136" y="2971233"/>
              <a:ext cx="1192525" cy="617436"/>
            </a:xfrm>
            <a:prstGeom prst="rect">
              <a:avLst/>
            </a:prstGeom>
            <a:noFill/>
            <a:ln>
              <a:noFill/>
            </a:ln>
          </p:spPr>
          <p:txBody>
            <a:bodyPr anchorCtr="0" anchor="ctr" bIns="87125" lIns="9525" spcFirstLastPara="1" rIns="9525" wrap="square" tIns="952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Child Class</a:t>
              </a:r>
              <a:endParaRPr/>
            </a:p>
            <a:p>
              <a:pPr indent="0" lvl="0" marL="0" marR="0" rtl="0" algn="ctr">
                <a:lnSpc>
                  <a:spcPct val="90000"/>
                </a:lnSpc>
                <a:spcBef>
                  <a:spcPts val="525"/>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Component </a:t>
              </a:r>
              <a:endParaRPr/>
            </a:p>
          </p:txBody>
        </p:sp>
        <p:sp>
          <p:nvSpPr>
            <p:cNvPr id="136" name="Google Shape;136;p4"/>
            <p:cNvSpPr/>
            <p:nvPr/>
          </p:nvSpPr>
          <p:spPr>
            <a:xfrm>
              <a:off x="283641" y="3451462"/>
              <a:ext cx="1073273" cy="205812"/>
            </a:xfrm>
            <a:prstGeom prst="rect">
              <a:avLst/>
            </a:prstGeom>
            <a:solidFill>
              <a:srgbClr val="F1EFEF">
                <a:alpha val="89803"/>
              </a:srgbClr>
            </a:solidFill>
            <a:ln cap="flat" cmpd="sng" w="9525">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txBox="1"/>
            <p:nvPr/>
          </p:nvSpPr>
          <p:spPr>
            <a:xfrm>
              <a:off x="283641" y="3451462"/>
              <a:ext cx="1073273" cy="205812"/>
            </a:xfrm>
            <a:prstGeom prst="rect">
              <a:avLst/>
            </a:prstGeom>
            <a:noFill/>
            <a:ln>
              <a:noFill/>
            </a:ln>
          </p:spPr>
          <p:txBody>
            <a:bodyPr anchorCtr="0" anchor="ctr" bIns="8250" lIns="33000" spcFirstLastPara="1" rIns="33000" wrap="square" tIns="8250">
              <a:noAutofit/>
            </a:bodyPr>
            <a:lstStyle/>
            <a:p>
              <a:pPr indent="0" lvl="0" marL="0" marR="0" rtl="0" algn="r">
                <a:lnSpc>
                  <a:spcPct val="90000"/>
                </a:lnSpc>
                <a:spcBef>
                  <a:spcPts val="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Audio Effects</a:t>
              </a:r>
              <a:endParaRPr/>
            </a:p>
          </p:txBody>
        </p:sp>
        <p:sp>
          <p:nvSpPr>
            <p:cNvPr id="138" name="Google Shape;138;p4"/>
            <p:cNvSpPr/>
            <p:nvPr/>
          </p:nvSpPr>
          <p:spPr>
            <a:xfrm>
              <a:off x="1645051" y="2971233"/>
              <a:ext cx="1192525" cy="617436"/>
            </a:xfrm>
            <a:prstGeom prst="rect">
              <a:avLst/>
            </a:prstGeom>
            <a:gradFill>
              <a:gsLst>
                <a:gs pos="0">
                  <a:srgbClr val="4B4D52"/>
                </a:gs>
                <a:gs pos="50000">
                  <a:srgbClr val="1C232E"/>
                </a:gs>
                <a:gs pos="100000">
                  <a:srgbClr val="171E29"/>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txBox="1"/>
            <p:nvPr/>
          </p:nvSpPr>
          <p:spPr>
            <a:xfrm>
              <a:off x="1645051" y="2971233"/>
              <a:ext cx="1192525" cy="617436"/>
            </a:xfrm>
            <a:prstGeom prst="rect">
              <a:avLst/>
            </a:prstGeom>
            <a:noFill/>
            <a:ln>
              <a:noFill/>
            </a:ln>
          </p:spPr>
          <p:txBody>
            <a:bodyPr anchorCtr="0" anchor="ctr" bIns="87125" lIns="9525" spcFirstLastPara="1" rIns="9525" wrap="square" tIns="952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Child Class</a:t>
              </a:r>
              <a:endParaRPr/>
            </a:p>
            <a:p>
              <a:pPr indent="0" lvl="0" marL="0" marR="0" rtl="0" algn="ctr">
                <a:lnSpc>
                  <a:spcPct val="90000"/>
                </a:lnSpc>
                <a:spcBef>
                  <a:spcPts val="525"/>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Component </a:t>
              </a:r>
              <a:endParaRPr/>
            </a:p>
          </p:txBody>
        </p:sp>
        <p:sp>
          <p:nvSpPr>
            <p:cNvPr id="140" name="Google Shape;140;p4"/>
            <p:cNvSpPr/>
            <p:nvPr/>
          </p:nvSpPr>
          <p:spPr>
            <a:xfrm>
              <a:off x="1883557" y="3451462"/>
              <a:ext cx="1073273" cy="205812"/>
            </a:xfrm>
            <a:prstGeom prst="rect">
              <a:avLst/>
            </a:prstGeom>
            <a:solidFill>
              <a:srgbClr val="F1EFEF">
                <a:alpha val="89803"/>
              </a:srgbClr>
            </a:solidFill>
            <a:ln cap="flat" cmpd="sng" w="9525">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txBox="1"/>
            <p:nvPr/>
          </p:nvSpPr>
          <p:spPr>
            <a:xfrm>
              <a:off x="1883557" y="3451462"/>
              <a:ext cx="1073273" cy="205812"/>
            </a:xfrm>
            <a:prstGeom prst="rect">
              <a:avLst/>
            </a:prstGeom>
            <a:noFill/>
            <a:ln>
              <a:noFill/>
            </a:ln>
          </p:spPr>
          <p:txBody>
            <a:bodyPr anchorCtr="0" anchor="ctr" bIns="8250" lIns="33000" spcFirstLastPara="1" rIns="33000" wrap="square" tIns="8250">
              <a:noAutofit/>
            </a:bodyPr>
            <a:lstStyle/>
            <a:p>
              <a:pPr indent="0" lvl="0" marL="0" marR="0" rtl="0" algn="r">
                <a:lnSpc>
                  <a:spcPct val="90000"/>
                </a:lnSpc>
                <a:spcBef>
                  <a:spcPts val="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Overlays</a:t>
              </a:r>
              <a:endParaRPr/>
            </a:p>
          </p:txBody>
        </p:sp>
        <p:sp>
          <p:nvSpPr>
            <p:cNvPr id="142" name="Google Shape;142;p4"/>
            <p:cNvSpPr/>
            <p:nvPr/>
          </p:nvSpPr>
          <p:spPr>
            <a:xfrm>
              <a:off x="3244967" y="2971233"/>
              <a:ext cx="1192525" cy="617436"/>
            </a:xfrm>
            <a:prstGeom prst="rect">
              <a:avLst/>
            </a:prstGeom>
            <a:gradFill>
              <a:gsLst>
                <a:gs pos="0">
                  <a:srgbClr val="4B4D52"/>
                </a:gs>
                <a:gs pos="50000">
                  <a:srgbClr val="1C232E"/>
                </a:gs>
                <a:gs pos="100000">
                  <a:srgbClr val="171E29"/>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txBox="1"/>
            <p:nvPr/>
          </p:nvSpPr>
          <p:spPr>
            <a:xfrm>
              <a:off x="3244967" y="2971233"/>
              <a:ext cx="1192525" cy="617436"/>
            </a:xfrm>
            <a:prstGeom prst="rect">
              <a:avLst/>
            </a:prstGeom>
            <a:noFill/>
            <a:ln>
              <a:noFill/>
            </a:ln>
          </p:spPr>
          <p:txBody>
            <a:bodyPr anchorCtr="0" anchor="ctr" bIns="87125" lIns="9525" spcFirstLastPara="1" rIns="9525" wrap="square" tIns="952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Child Class</a:t>
              </a:r>
              <a:endParaRPr/>
            </a:p>
            <a:p>
              <a:pPr indent="0" lvl="0" marL="0" marR="0" rtl="0" algn="ctr">
                <a:lnSpc>
                  <a:spcPct val="90000"/>
                </a:lnSpc>
                <a:spcBef>
                  <a:spcPts val="525"/>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Component</a:t>
              </a:r>
              <a:endParaRPr/>
            </a:p>
          </p:txBody>
        </p:sp>
        <p:sp>
          <p:nvSpPr>
            <p:cNvPr id="144" name="Google Shape;144;p4"/>
            <p:cNvSpPr/>
            <p:nvPr/>
          </p:nvSpPr>
          <p:spPr>
            <a:xfrm>
              <a:off x="3483472" y="3451462"/>
              <a:ext cx="1073273" cy="205812"/>
            </a:xfrm>
            <a:prstGeom prst="rect">
              <a:avLst/>
            </a:prstGeom>
            <a:solidFill>
              <a:srgbClr val="F1EFEF">
                <a:alpha val="89803"/>
              </a:srgbClr>
            </a:solidFill>
            <a:ln cap="flat" cmpd="sng" w="9525">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txBox="1"/>
            <p:nvPr/>
          </p:nvSpPr>
          <p:spPr>
            <a:xfrm>
              <a:off x="3483472" y="3451462"/>
              <a:ext cx="1073273" cy="205812"/>
            </a:xfrm>
            <a:prstGeom prst="rect">
              <a:avLst/>
            </a:prstGeom>
            <a:noFill/>
            <a:ln>
              <a:noFill/>
            </a:ln>
          </p:spPr>
          <p:txBody>
            <a:bodyPr anchorCtr="0" anchor="ctr" bIns="8250" lIns="33000" spcFirstLastPara="1" rIns="33000" wrap="square" tIns="8250">
              <a:noAutofit/>
            </a:bodyPr>
            <a:lstStyle/>
            <a:p>
              <a:pPr indent="0" lvl="0" marL="0" marR="0" rtl="0" algn="r">
                <a:lnSpc>
                  <a:spcPct val="90000"/>
                </a:lnSpc>
                <a:spcBef>
                  <a:spcPts val="0"/>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Color</a:t>
              </a:r>
              <a:endParaRPr/>
            </a:p>
          </p:txBody>
        </p:sp>
      </p:grpSp>
      <p:pic>
        <p:nvPicPr>
          <p:cNvPr id="146" name="Google Shape;146;p4"/>
          <p:cNvPicPr preferRelativeResize="0"/>
          <p:nvPr/>
        </p:nvPicPr>
        <p:blipFill rotWithShape="1">
          <a:blip r:embed="rId3">
            <a:alphaModFix/>
          </a:blip>
          <a:srcRect b="0" l="0" r="0" t="0"/>
          <a:stretch/>
        </p:blipFill>
        <p:spPr>
          <a:xfrm>
            <a:off x="1391982" y="3694213"/>
            <a:ext cx="3434229" cy="19147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pic>
        <p:nvPicPr>
          <p:cNvPr id="151" name="Google Shape;151;p5"/>
          <p:cNvPicPr preferRelativeResize="0"/>
          <p:nvPr/>
        </p:nvPicPr>
        <p:blipFill rotWithShape="1">
          <a:blip r:embed="rId3">
            <a:alphaModFix/>
          </a:blip>
          <a:srcRect b="0" l="0" r="0" t="0"/>
          <a:stretch/>
        </p:blipFill>
        <p:spPr>
          <a:xfrm>
            <a:off x="10905744" y="0"/>
            <a:ext cx="1286256" cy="6858000"/>
          </a:xfrm>
          <a:prstGeom prst="rect">
            <a:avLst/>
          </a:prstGeom>
          <a:noFill/>
          <a:ln>
            <a:noFill/>
          </a:ln>
        </p:spPr>
      </p:pic>
      <p:sp>
        <p:nvSpPr>
          <p:cNvPr id="152" name="Google Shape;152;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3" name="Google Shape;153;p5"/>
          <p:cNvSpPr/>
          <p:nvPr/>
        </p:nvSpPr>
        <p:spPr>
          <a:xfrm>
            <a:off x="0" y="4080681"/>
            <a:ext cx="12192000" cy="2777318"/>
          </a:xfrm>
          <a:prstGeom prst="rect">
            <a:avLst/>
          </a:pr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4" name="Google Shape;154;p5"/>
          <p:cNvSpPr txBox="1"/>
          <p:nvPr>
            <p:ph type="title"/>
          </p:nvPr>
        </p:nvSpPr>
        <p:spPr>
          <a:xfrm>
            <a:off x="1016000" y="5755341"/>
            <a:ext cx="10160000" cy="884518"/>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262626"/>
              </a:buClr>
              <a:buSzPts val="2600"/>
              <a:buFont typeface="Arial"/>
              <a:buNone/>
            </a:pPr>
            <a:r>
              <a:rPr lang="en-US" sz="2600"/>
              <a:t>DESCRIPTION OF SOLUTION CONCEPTS: YOLO</a:t>
            </a:r>
            <a:endParaRPr/>
          </a:p>
        </p:txBody>
      </p:sp>
      <p:pic>
        <p:nvPicPr>
          <p:cNvPr id="155" name="Google Shape;155;p5"/>
          <p:cNvPicPr preferRelativeResize="0"/>
          <p:nvPr>
            <p:ph idx="1" type="body"/>
          </p:nvPr>
        </p:nvPicPr>
        <p:blipFill rotWithShape="1">
          <a:blip r:embed="rId4">
            <a:alphaModFix/>
          </a:blip>
          <a:srcRect b="0" l="0" r="0" t="16395"/>
          <a:stretch/>
        </p:blipFill>
        <p:spPr>
          <a:xfrm>
            <a:off x="20" y="10"/>
            <a:ext cx="12191979" cy="58865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6"/>
          <p:cNvSpPr txBox="1"/>
          <p:nvPr>
            <p:ph type="title"/>
          </p:nvPr>
        </p:nvSpPr>
        <p:spPr>
          <a:xfrm>
            <a:off x="1050879" y="609601"/>
            <a:ext cx="9810604" cy="694267"/>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DESCRIPTION OF SOLUTION CONCEPTS </a:t>
            </a:r>
            <a:endParaRPr/>
          </a:p>
        </p:txBody>
      </p:sp>
      <p:pic>
        <p:nvPicPr>
          <p:cNvPr id="161" name="Google Shape;161;p6"/>
          <p:cNvPicPr preferRelativeResize="0"/>
          <p:nvPr>
            <p:ph idx="1" type="body"/>
          </p:nvPr>
        </p:nvPicPr>
        <p:blipFill rotWithShape="1">
          <a:blip r:embed="rId3">
            <a:alphaModFix/>
          </a:blip>
          <a:srcRect b="0" l="0" r="0" t="0"/>
          <a:stretch/>
        </p:blipFill>
        <p:spPr>
          <a:xfrm>
            <a:off x="1050880" y="1400846"/>
            <a:ext cx="1721954" cy="1690848"/>
          </a:xfrm>
          <a:prstGeom prst="rect">
            <a:avLst/>
          </a:prstGeom>
          <a:noFill/>
          <a:ln>
            <a:noFill/>
          </a:ln>
        </p:spPr>
      </p:pic>
      <p:pic>
        <p:nvPicPr>
          <p:cNvPr id="162" name="Google Shape;162;p6"/>
          <p:cNvPicPr preferRelativeResize="0"/>
          <p:nvPr/>
        </p:nvPicPr>
        <p:blipFill rotWithShape="1">
          <a:blip r:embed="rId4">
            <a:alphaModFix/>
          </a:blip>
          <a:srcRect b="0" l="0" r="0" t="0"/>
          <a:stretch/>
        </p:blipFill>
        <p:spPr>
          <a:xfrm>
            <a:off x="8384833" y="1303869"/>
            <a:ext cx="2146064" cy="1884804"/>
          </a:xfrm>
          <a:prstGeom prst="rect">
            <a:avLst/>
          </a:prstGeom>
          <a:noFill/>
          <a:ln>
            <a:noFill/>
          </a:ln>
        </p:spPr>
      </p:pic>
      <p:pic>
        <p:nvPicPr>
          <p:cNvPr id="163" name="Google Shape;163;p6"/>
          <p:cNvPicPr preferRelativeResize="0"/>
          <p:nvPr/>
        </p:nvPicPr>
        <p:blipFill rotWithShape="1">
          <a:blip r:embed="rId5">
            <a:alphaModFix/>
          </a:blip>
          <a:srcRect b="0" l="0" r="0" t="0"/>
          <a:stretch/>
        </p:blipFill>
        <p:spPr>
          <a:xfrm>
            <a:off x="5247163" y="1732512"/>
            <a:ext cx="1081617" cy="2172197"/>
          </a:xfrm>
          <a:prstGeom prst="rect">
            <a:avLst/>
          </a:prstGeom>
          <a:noFill/>
          <a:ln>
            <a:noFill/>
          </a:ln>
        </p:spPr>
      </p:pic>
      <p:sp>
        <p:nvSpPr>
          <p:cNvPr id="164" name="Google Shape;164;p6"/>
          <p:cNvSpPr txBox="1"/>
          <p:nvPr/>
        </p:nvSpPr>
        <p:spPr>
          <a:xfrm>
            <a:off x="1248210" y="4416969"/>
            <a:ext cx="88890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The </a:t>
            </a:r>
            <a:r>
              <a:rPr lang="en-US" sz="1800">
                <a:solidFill>
                  <a:schemeClr val="dk1"/>
                </a:solidFill>
                <a:latin typeface="Calibri"/>
                <a:ea typeface="Calibri"/>
                <a:cs typeface="Calibri"/>
                <a:sym typeface="Calibri"/>
              </a:rPr>
              <a:t>Secondary</a:t>
            </a:r>
            <a:r>
              <a:rPr b="0" i="0" lang="en-US" sz="1800" u="none" cap="none" strike="noStrike">
                <a:solidFill>
                  <a:schemeClr val="dk1"/>
                </a:solidFill>
                <a:latin typeface="Calibri"/>
                <a:ea typeface="Calibri"/>
                <a:cs typeface="Calibri"/>
                <a:sym typeface="Calibri"/>
              </a:rPr>
              <a:t> solution is towards the device’s performance which includes:</a:t>
            </a:r>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Memory</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Battery Life</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Management App</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Runtime</a:t>
            </a:r>
            <a:endParaRPr/>
          </a:p>
        </p:txBody>
      </p:sp>
      <p:pic>
        <p:nvPicPr>
          <p:cNvPr id="165" name="Google Shape;165;p6"/>
          <p:cNvPicPr preferRelativeResize="0"/>
          <p:nvPr/>
        </p:nvPicPr>
        <p:blipFill rotWithShape="1">
          <a:blip r:embed="rId6">
            <a:alphaModFix/>
          </a:blip>
          <a:srcRect b="0" l="0" r="0" t="0"/>
          <a:stretch/>
        </p:blipFill>
        <p:spPr>
          <a:xfrm rot="5400000">
            <a:off x="1520808" y="2794952"/>
            <a:ext cx="666784" cy="1454225"/>
          </a:xfrm>
          <a:prstGeom prst="rect">
            <a:avLst/>
          </a:prstGeom>
          <a:noFill/>
          <a:ln>
            <a:noFill/>
          </a:ln>
        </p:spPr>
      </p:pic>
      <p:pic>
        <p:nvPicPr>
          <p:cNvPr id="166" name="Google Shape;166;p6"/>
          <p:cNvPicPr preferRelativeResize="0"/>
          <p:nvPr/>
        </p:nvPicPr>
        <p:blipFill rotWithShape="1">
          <a:blip r:embed="rId7">
            <a:alphaModFix/>
          </a:blip>
          <a:srcRect b="0" l="0" r="0" t="0"/>
          <a:stretch/>
        </p:blipFill>
        <p:spPr>
          <a:xfrm rot="5400000">
            <a:off x="9071930" y="2799715"/>
            <a:ext cx="676310" cy="1454225"/>
          </a:xfrm>
          <a:prstGeom prst="rect">
            <a:avLst/>
          </a:prstGeom>
          <a:noFill/>
          <a:ln>
            <a:noFill/>
          </a:ln>
        </p:spPr>
      </p:pic>
      <p:grpSp>
        <p:nvGrpSpPr>
          <p:cNvPr id="167" name="Google Shape;167;p6"/>
          <p:cNvGrpSpPr/>
          <p:nvPr/>
        </p:nvGrpSpPr>
        <p:grpSpPr>
          <a:xfrm>
            <a:off x="3825307" y="1060808"/>
            <a:ext cx="3974070" cy="3853920"/>
            <a:chOff x="1052473" y="634"/>
            <a:chExt cx="3974070" cy="3853920"/>
          </a:xfrm>
        </p:grpSpPr>
        <p:sp>
          <p:nvSpPr>
            <p:cNvPr id="168" name="Google Shape;168;p6"/>
            <p:cNvSpPr/>
            <p:nvPr/>
          </p:nvSpPr>
          <p:spPr>
            <a:xfrm>
              <a:off x="3495520" y="28283"/>
              <a:ext cx="954298" cy="95429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txBox="1"/>
            <p:nvPr/>
          </p:nvSpPr>
          <p:spPr>
            <a:xfrm>
              <a:off x="3495520" y="28283"/>
              <a:ext cx="954298" cy="954298"/>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dk1"/>
                </a:buClr>
                <a:buSzPts val="5700"/>
                <a:buFont typeface="Arial"/>
                <a:buNone/>
              </a:pPr>
              <a:r>
                <a:rPr b="0" i="0" lang="en-US" sz="5700" u="none" cap="none" strike="noStrike">
                  <a:solidFill>
                    <a:schemeClr val="dk1"/>
                  </a:solidFill>
                  <a:latin typeface="Arial"/>
                  <a:ea typeface="Arial"/>
                  <a:cs typeface="Arial"/>
                  <a:sym typeface="Arial"/>
                </a:rPr>
                <a:t>  </a:t>
              </a:r>
              <a:endParaRPr/>
            </a:p>
          </p:txBody>
        </p:sp>
        <p:sp>
          <p:nvSpPr>
            <p:cNvPr id="170" name="Google Shape;170;p6"/>
            <p:cNvSpPr/>
            <p:nvPr/>
          </p:nvSpPr>
          <p:spPr>
            <a:xfrm>
              <a:off x="1250325" y="634"/>
              <a:ext cx="3578367" cy="3578367"/>
            </a:xfrm>
            <a:custGeom>
              <a:rect b="b" l="l" r="r" t="t"/>
              <a:pathLst>
                <a:path extrusionOk="0" h="120000" w="120000">
                  <a:moveTo>
                    <a:pt x="108082" y="31607"/>
                  </a:moveTo>
                  <a:lnTo>
                    <a:pt x="108082" y="31607"/>
                  </a:lnTo>
                  <a:cubicBezTo>
                    <a:pt x="112356" y="38844"/>
                    <a:pt x="114941" y="46953"/>
                    <a:pt x="115644" y="55328"/>
                  </a:cubicBezTo>
                  <a:lnTo>
                    <a:pt x="119790" y="55363"/>
                  </a:lnTo>
                  <a:lnTo>
                    <a:pt x="112718" y="60446"/>
                  </a:lnTo>
                  <a:lnTo>
                    <a:pt x="105230" y="55239"/>
                  </a:lnTo>
                  <a:lnTo>
                    <a:pt x="109374" y="55274"/>
                  </a:lnTo>
                  <a:lnTo>
                    <a:pt x="109374" y="55274"/>
                  </a:lnTo>
                  <a:cubicBezTo>
                    <a:pt x="108681" y="48037"/>
                    <a:pt x="106406" y="41041"/>
                    <a:pt x="102709" y="34780"/>
                  </a:cubicBezTo>
                  <a:close/>
                </a:path>
              </a:pathLst>
            </a:cu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4072245" y="1803260"/>
              <a:ext cx="954298" cy="95429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txBox="1"/>
            <p:nvPr/>
          </p:nvSpPr>
          <p:spPr>
            <a:xfrm>
              <a:off x="4072245" y="1803260"/>
              <a:ext cx="954298" cy="954298"/>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dk1"/>
                </a:buClr>
                <a:buSzPts val="5700"/>
                <a:buFont typeface="Arial"/>
                <a:buNone/>
              </a:pPr>
              <a:r>
                <a:rPr b="0" i="0" lang="en-US" sz="5700" u="none" cap="none" strike="noStrike">
                  <a:solidFill>
                    <a:schemeClr val="dk1"/>
                  </a:solidFill>
                  <a:latin typeface="Arial"/>
                  <a:ea typeface="Arial"/>
                  <a:cs typeface="Arial"/>
                  <a:sym typeface="Arial"/>
                </a:rPr>
                <a:t>  </a:t>
              </a:r>
              <a:endParaRPr/>
            </a:p>
          </p:txBody>
        </p:sp>
        <p:sp>
          <p:nvSpPr>
            <p:cNvPr id="173" name="Google Shape;173;p6"/>
            <p:cNvSpPr/>
            <p:nvPr/>
          </p:nvSpPr>
          <p:spPr>
            <a:xfrm>
              <a:off x="1250325" y="634"/>
              <a:ext cx="3578367" cy="3578367"/>
            </a:xfrm>
            <a:custGeom>
              <a:rect b="b" l="l" r="r" t="t"/>
              <a:pathLst>
                <a:path extrusionOk="0" h="120000" w="120000">
                  <a:moveTo>
                    <a:pt x="104266" y="94038"/>
                  </a:moveTo>
                  <a:lnTo>
                    <a:pt x="104266" y="94038"/>
                  </a:lnTo>
                  <a:cubicBezTo>
                    <a:pt x="98358" y="101721"/>
                    <a:pt x="90553" y="107734"/>
                    <a:pt x="81617" y="111486"/>
                  </a:cubicBezTo>
                  <a:lnTo>
                    <a:pt x="82863" y="115440"/>
                  </a:lnTo>
                  <a:lnTo>
                    <a:pt x="75845" y="110282"/>
                  </a:lnTo>
                  <a:lnTo>
                    <a:pt x="78487" y="101553"/>
                  </a:lnTo>
                  <a:lnTo>
                    <a:pt x="79732" y="105506"/>
                  </a:lnTo>
                  <a:lnTo>
                    <a:pt x="79732" y="105506"/>
                  </a:lnTo>
                  <a:cubicBezTo>
                    <a:pt x="87451" y="102159"/>
                    <a:pt x="94191" y="96903"/>
                    <a:pt x="99319" y="90234"/>
                  </a:cubicBezTo>
                  <a:close/>
                </a:path>
              </a:pathLst>
            </a:cu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2562359" y="2900256"/>
              <a:ext cx="954298" cy="95429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txBox="1"/>
            <p:nvPr/>
          </p:nvSpPr>
          <p:spPr>
            <a:xfrm>
              <a:off x="2562359" y="2900256"/>
              <a:ext cx="954298" cy="954298"/>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dk1"/>
                </a:buClr>
                <a:buSzPts val="5700"/>
                <a:buFont typeface="Arial"/>
                <a:buNone/>
              </a:pPr>
              <a:r>
                <a:rPr b="0" i="0" lang="en-US" sz="5700" u="none" cap="none" strike="noStrike">
                  <a:solidFill>
                    <a:schemeClr val="dk1"/>
                  </a:solidFill>
                  <a:latin typeface="Arial"/>
                  <a:ea typeface="Arial"/>
                  <a:cs typeface="Arial"/>
                  <a:sym typeface="Arial"/>
                </a:rPr>
                <a:t>   </a:t>
              </a:r>
              <a:endParaRPr/>
            </a:p>
          </p:txBody>
        </p:sp>
        <p:sp>
          <p:nvSpPr>
            <p:cNvPr id="176" name="Google Shape;176;p6"/>
            <p:cNvSpPr/>
            <p:nvPr/>
          </p:nvSpPr>
          <p:spPr>
            <a:xfrm>
              <a:off x="1250325" y="634"/>
              <a:ext cx="3578367" cy="3578367"/>
            </a:xfrm>
            <a:custGeom>
              <a:rect b="b" l="l" r="r" t="t"/>
              <a:pathLst>
                <a:path extrusionOk="0" h="120000" w="120000">
                  <a:moveTo>
                    <a:pt x="43217" y="113258"/>
                  </a:moveTo>
                  <a:lnTo>
                    <a:pt x="43217" y="113258"/>
                  </a:lnTo>
                  <a:cubicBezTo>
                    <a:pt x="33974" y="110345"/>
                    <a:pt x="25648" y="105077"/>
                    <a:pt x="19057" y="97971"/>
                  </a:cubicBezTo>
                  <a:lnTo>
                    <a:pt x="15771" y="100498"/>
                  </a:lnTo>
                  <a:lnTo>
                    <a:pt x="18207" y="92136"/>
                  </a:lnTo>
                  <a:lnTo>
                    <a:pt x="27313" y="91622"/>
                  </a:lnTo>
                  <a:lnTo>
                    <a:pt x="24028" y="94149"/>
                  </a:lnTo>
                  <a:cubicBezTo>
                    <a:pt x="29820" y="100250"/>
                    <a:pt x="37069" y="104778"/>
                    <a:pt x="45093" y="107306"/>
                  </a:cubicBezTo>
                  <a:close/>
                </a:path>
              </a:pathLst>
            </a:cu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1052473" y="1803260"/>
              <a:ext cx="954298" cy="95429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txBox="1"/>
            <p:nvPr/>
          </p:nvSpPr>
          <p:spPr>
            <a:xfrm>
              <a:off x="1052473" y="1803260"/>
              <a:ext cx="954298" cy="954298"/>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dk1"/>
                </a:buClr>
                <a:buSzPts val="5700"/>
                <a:buFont typeface="Arial"/>
                <a:buNone/>
              </a:pPr>
              <a:r>
                <a:rPr b="0" i="0" lang="en-US" sz="5700" u="none" cap="none" strike="noStrike">
                  <a:solidFill>
                    <a:schemeClr val="dk1"/>
                  </a:solidFill>
                  <a:latin typeface="Arial"/>
                  <a:ea typeface="Arial"/>
                  <a:cs typeface="Arial"/>
                  <a:sym typeface="Arial"/>
                </a:rPr>
                <a:t>   </a:t>
              </a:r>
              <a:endParaRPr/>
            </a:p>
          </p:txBody>
        </p:sp>
        <p:sp>
          <p:nvSpPr>
            <p:cNvPr id="179" name="Google Shape;179;p6"/>
            <p:cNvSpPr/>
            <p:nvPr/>
          </p:nvSpPr>
          <p:spPr>
            <a:xfrm>
              <a:off x="1250325" y="634"/>
              <a:ext cx="3578367" cy="3578367"/>
            </a:xfrm>
            <a:custGeom>
              <a:rect b="b" l="l" r="r" t="t"/>
              <a:pathLst>
                <a:path extrusionOk="0" h="120000" w="120000">
                  <a:moveTo>
                    <a:pt x="4162" y="60473"/>
                  </a:moveTo>
                  <a:lnTo>
                    <a:pt x="4162" y="60473"/>
                  </a:lnTo>
                  <a:cubicBezTo>
                    <a:pt x="4091" y="52069"/>
                    <a:pt x="5918" y="43757"/>
                    <a:pt x="9507" y="36157"/>
                  </a:cubicBezTo>
                  <a:lnTo>
                    <a:pt x="5936" y="34049"/>
                  </a:lnTo>
                  <a:lnTo>
                    <a:pt x="14604" y="33194"/>
                  </a:lnTo>
                  <a:lnTo>
                    <a:pt x="18474" y="41452"/>
                  </a:lnTo>
                  <a:lnTo>
                    <a:pt x="14906" y="39345"/>
                  </a:lnTo>
                  <a:lnTo>
                    <a:pt x="14906" y="39345"/>
                  </a:lnTo>
                  <a:cubicBezTo>
                    <a:pt x="11878" y="45955"/>
                    <a:pt x="10341" y="53150"/>
                    <a:pt x="10402" y="60420"/>
                  </a:cubicBezTo>
                  <a:close/>
                </a:path>
              </a:pathLst>
            </a:cu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1629198" y="28283"/>
              <a:ext cx="954298" cy="95429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txBox="1"/>
            <p:nvPr/>
          </p:nvSpPr>
          <p:spPr>
            <a:xfrm>
              <a:off x="1629198" y="28283"/>
              <a:ext cx="954298" cy="954298"/>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dk1"/>
                </a:buClr>
                <a:buSzPts val="5700"/>
                <a:buFont typeface="Arial"/>
                <a:buNone/>
              </a:pPr>
              <a:r>
                <a:rPr b="0" i="0" lang="en-US" sz="5700" u="none" cap="none" strike="noStrike">
                  <a:solidFill>
                    <a:schemeClr val="dk1"/>
                  </a:solidFill>
                  <a:latin typeface="Arial"/>
                  <a:ea typeface="Arial"/>
                  <a:cs typeface="Arial"/>
                  <a:sym typeface="Arial"/>
                </a:rPr>
                <a:t>   </a:t>
              </a:r>
              <a:endParaRPr/>
            </a:p>
          </p:txBody>
        </p:sp>
        <p:sp>
          <p:nvSpPr>
            <p:cNvPr id="182" name="Google Shape;182;p6"/>
            <p:cNvSpPr/>
            <p:nvPr/>
          </p:nvSpPr>
          <p:spPr>
            <a:xfrm>
              <a:off x="1250325" y="634"/>
              <a:ext cx="3578367" cy="3578367"/>
            </a:xfrm>
            <a:custGeom>
              <a:rect b="b" l="l" r="r" t="t"/>
              <a:pathLst>
                <a:path extrusionOk="0" h="120000" w="120000">
                  <a:moveTo>
                    <a:pt x="43961" y="6513"/>
                  </a:moveTo>
                  <a:lnTo>
                    <a:pt x="43961" y="6513"/>
                  </a:lnTo>
                  <a:cubicBezTo>
                    <a:pt x="52749" y="3878"/>
                    <a:pt x="62051" y="3449"/>
                    <a:pt x="71044" y="5263"/>
                  </a:cubicBezTo>
                  <a:lnTo>
                    <a:pt x="72235" y="1292"/>
                  </a:lnTo>
                  <a:lnTo>
                    <a:pt x="75143" y="9502"/>
                  </a:lnTo>
                  <a:lnTo>
                    <a:pt x="68053" y="15239"/>
                  </a:lnTo>
                  <a:lnTo>
                    <a:pt x="69243" y="11269"/>
                  </a:lnTo>
                  <a:lnTo>
                    <a:pt x="69243" y="11269"/>
                  </a:lnTo>
                  <a:cubicBezTo>
                    <a:pt x="61429" y="9787"/>
                    <a:pt x="53372" y="10206"/>
                    <a:pt x="45753" y="12491"/>
                  </a:cubicBezTo>
                  <a:close/>
                </a:path>
              </a:pathLst>
            </a:cu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7"/>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COMPARISON OF SOLUTION CONCEPTS TO PROBLEM REQUIREMENTS </a:t>
            </a:r>
            <a:endParaRPr/>
          </a:p>
        </p:txBody>
      </p:sp>
      <p:sp>
        <p:nvSpPr>
          <p:cNvPr id="188" name="Google Shape;188;p7"/>
          <p:cNvSpPr txBox="1"/>
          <p:nvPr>
            <p:ph idx="1" type="body"/>
          </p:nvPr>
        </p:nvSpPr>
        <p:spPr>
          <a:xfrm>
            <a:off x="1050879" y="1825624"/>
            <a:ext cx="9810604" cy="4428753"/>
          </a:xfrm>
          <a:prstGeom prst="rect">
            <a:avLst/>
          </a:prstGeom>
          <a:noFill/>
          <a:ln>
            <a:noFill/>
          </a:ln>
        </p:spPr>
        <p:txBody>
          <a:bodyPr anchorCtr="0" anchor="t" bIns="45700" lIns="91425" spcFirstLastPara="1" rIns="91425" wrap="square" tIns="45700">
            <a:normAutofit/>
          </a:bodyPr>
          <a:lstStyle/>
          <a:p>
            <a:pPr indent="-320040" lvl="0" marL="457200" rtl="0" algn="l">
              <a:lnSpc>
                <a:spcPct val="200000"/>
              </a:lnSpc>
              <a:spcBef>
                <a:spcPts val="0"/>
              </a:spcBef>
              <a:spcAft>
                <a:spcPts val="0"/>
              </a:spcAft>
              <a:buSzPts val="1440"/>
              <a:buChar char="●"/>
            </a:pPr>
            <a:r>
              <a:rPr lang="en-US"/>
              <a:t>WiFi Connection -&gt; Python TCP</a:t>
            </a:r>
            <a:endParaRPr/>
          </a:p>
          <a:p>
            <a:pPr indent="-320040" lvl="0" marL="457200" rtl="0" algn="l">
              <a:lnSpc>
                <a:spcPct val="200000"/>
              </a:lnSpc>
              <a:spcBef>
                <a:spcPts val="0"/>
              </a:spcBef>
              <a:spcAft>
                <a:spcPts val="0"/>
              </a:spcAft>
              <a:buSzPts val="1440"/>
              <a:buChar char="●"/>
            </a:pPr>
            <a:r>
              <a:rPr lang="en-US"/>
              <a:t>App rendering -&gt; Unity</a:t>
            </a:r>
            <a:endParaRPr/>
          </a:p>
          <a:p>
            <a:pPr indent="-320040" lvl="0" marL="457200" rtl="0" algn="l">
              <a:lnSpc>
                <a:spcPct val="200000"/>
              </a:lnSpc>
              <a:spcBef>
                <a:spcPts val="0"/>
              </a:spcBef>
              <a:spcAft>
                <a:spcPts val="0"/>
              </a:spcAft>
              <a:buSzPts val="1440"/>
              <a:buChar char="●"/>
            </a:pPr>
            <a:r>
              <a:rPr lang="en-US"/>
              <a:t>Battery Runtime Improved</a:t>
            </a:r>
            <a:endParaRPr/>
          </a:p>
          <a:p>
            <a:pPr indent="-320040" lvl="0" marL="457200" rtl="0" algn="l">
              <a:lnSpc>
                <a:spcPct val="200000"/>
              </a:lnSpc>
              <a:spcBef>
                <a:spcPts val="0"/>
              </a:spcBef>
              <a:spcAft>
                <a:spcPts val="0"/>
              </a:spcAft>
              <a:buSzPts val="1440"/>
              <a:buChar char="●"/>
            </a:pPr>
            <a:r>
              <a:rPr lang="en-US"/>
              <a:t>Object Detection -&gt; YOLOv3</a:t>
            </a:r>
            <a:endParaRPr/>
          </a:p>
          <a:p>
            <a:pPr indent="-320040" lvl="0" marL="457200" rtl="0" algn="l">
              <a:lnSpc>
                <a:spcPct val="200000"/>
              </a:lnSpc>
              <a:spcBef>
                <a:spcPts val="0"/>
              </a:spcBef>
              <a:spcAft>
                <a:spcPts val="0"/>
              </a:spcAft>
              <a:buSzPts val="1440"/>
              <a:buChar char="●"/>
            </a:pPr>
            <a:r>
              <a:rPr lang="en-US"/>
              <a:t>Probability Functions -&gt; Python</a:t>
            </a:r>
            <a:endParaRPr/>
          </a:p>
        </p:txBody>
      </p:sp>
      <p:pic>
        <p:nvPicPr>
          <p:cNvPr id="189" name="Google Shape;189;p7"/>
          <p:cNvPicPr preferRelativeResize="0"/>
          <p:nvPr/>
        </p:nvPicPr>
        <p:blipFill rotWithShape="1">
          <a:blip r:embed="rId3">
            <a:alphaModFix/>
          </a:blip>
          <a:srcRect b="0" l="0" r="22136" t="0"/>
          <a:stretch/>
        </p:blipFill>
        <p:spPr>
          <a:xfrm>
            <a:off x="5970275" y="1690600"/>
            <a:ext cx="5746248" cy="4144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8"/>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DECISION MATRIX SLIDE</a:t>
            </a:r>
            <a:endParaRPr/>
          </a:p>
        </p:txBody>
      </p:sp>
      <p:sp>
        <p:nvSpPr>
          <p:cNvPr id="195" name="Google Shape;195;p8"/>
          <p:cNvSpPr txBox="1"/>
          <p:nvPr>
            <p:ph idx="1" type="body"/>
          </p:nvPr>
        </p:nvSpPr>
        <p:spPr>
          <a:xfrm>
            <a:off x="1050879" y="1825624"/>
            <a:ext cx="9810604" cy="4428753"/>
          </a:xfrm>
          <a:prstGeom prst="rect">
            <a:avLst/>
          </a:prstGeom>
          <a:noFill/>
          <a:ln>
            <a:noFill/>
          </a:ln>
        </p:spPr>
        <p:txBody>
          <a:bodyPr anchorCtr="0" anchor="t" bIns="45700" lIns="91425" spcFirstLastPara="1" rIns="91425" wrap="square" tIns="45700">
            <a:normAutofit/>
          </a:bodyPr>
          <a:lstStyle/>
          <a:p>
            <a:pPr indent="-127000" lvl="0" marL="228600" rtl="0" algn="l">
              <a:lnSpc>
                <a:spcPct val="100000"/>
              </a:lnSpc>
              <a:spcBef>
                <a:spcPts val="0"/>
              </a:spcBef>
              <a:spcAft>
                <a:spcPts val="0"/>
              </a:spcAft>
              <a:buClr>
                <a:srgbClr val="262626"/>
              </a:buClr>
              <a:buSzPts val="1600"/>
              <a:buNone/>
            </a:pPr>
            <a:r>
              <a:t/>
            </a:r>
            <a:endParaRPr/>
          </a:p>
        </p:txBody>
      </p:sp>
      <p:pic>
        <p:nvPicPr>
          <p:cNvPr id="196" name="Google Shape;196;p8"/>
          <p:cNvPicPr preferRelativeResize="0"/>
          <p:nvPr/>
        </p:nvPicPr>
        <p:blipFill>
          <a:blip r:embed="rId3">
            <a:alphaModFix/>
          </a:blip>
          <a:stretch>
            <a:fillRect/>
          </a:stretch>
        </p:blipFill>
        <p:spPr>
          <a:xfrm>
            <a:off x="1050875" y="1825626"/>
            <a:ext cx="9736349" cy="475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9"/>
          <p:cNvSpPr txBox="1"/>
          <p:nvPr>
            <p:ph type="title"/>
          </p:nvPr>
        </p:nvSpPr>
        <p:spPr>
          <a:xfrm>
            <a:off x="1050879" y="609601"/>
            <a:ext cx="9810604" cy="1216024"/>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262626"/>
              </a:buClr>
              <a:buSzPts val="2800"/>
              <a:buFont typeface="Arial"/>
              <a:buNone/>
            </a:pPr>
            <a:r>
              <a:rPr lang="en-US"/>
              <a:t>CONCEPT RECOMMENDATION </a:t>
            </a:r>
            <a:endParaRPr/>
          </a:p>
        </p:txBody>
      </p:sp>
      <p:sp>
        <p:nvSpPr>
          <p:cNvPr id="202" name="Google Shape;202;p9"/>
          <p:cNvSpPr txBox="1"/>
          <p:nvPr>
            <p:ph idx="1" type="body"/>
          </p:nvPr>
        </p:nvSpPr>
        <p:spPr>
          <a:xfrm>
            <a:off x="1050879" y="1825624"/>
            <a:ext cx="9810604" cy="4428753"/>
          </a:xfrm>
          <a:prstGeom prst="rect">
            <a:avLst/>
          </a:prstGeom>
          <a:noFill/>
          <a:ln>
            <a:noFill/>
          </a:ln>
        </p:spPr>
        <p:txBody>
          <a:bodyPr anchorCtr="0" anchor="t" bIns="45700" lIns="91425" spcFirstLastPara="1" rIns="91425" wrap="square" tIns="45700">
            <a:normAutofit/>
          </a:bodyPr>
          <a:lstStyle/>
          <a:p>
            <a:pPr indent="-127000" lvl="0" marL="228600" rtl="0" algn="l">
              <a:lnSpc>
                <a:spcPct val="100000"/>
              </a:lnSpc>
              <a:spcBef>
                <a:spcPts val="0"/>
              </a:spcBef>
              <a:spcAft>
                <a:spcPts val="0"/>
              </a:spcAft>
              <a:buClr>
                <a:srgbClr val="262626"/>
              </a:buClr>
              <a:buSzPts val="1600"/>
              <a:buNone/>
            </a:pPr>
            <a:r>
              <a:rPr lang="en-US" sz="2400">
                <a:solidFill>
                  <a:srgbClr val="404040"/>
                </a:solidFill>
              </a:rPr>
              <a:t>YOLOv3 vs Unity Built-In for Object Detection</a:t>
            </a:r>
            <a:endParaRPr sz="2400">
              <a:solidFill>
                <a:srgbClr val="404040"/>
              </a:solidFill>
            </a:endParaRPr>
          </a:p>
          <a:p>
            <a:pPr indent="-320040" lvl="0" marL="457200" rtl="0" algn="l">
              <a:lnSpc>
                <a:spcPct val="200000"/>
              </a:lnSpc>
              <a:spcBef>
                <a:spcPts val="1200"/>
              </a:spcBef>
              <a:spcAft>
                <a:spcPts val="0"/>
              </a:spcAft>
              <a:buClr>
                <a:srgbClr val="404040"/>
              </a:buClr>
              <a:buSzPts val="1440"/>
              <a:buChar char="•"/>
            </a:pPr>
            <a:r>
              <a:rPr lang="en-US">
                <a:solidFill>
                  <a:srgbClr val="404040"/>
                </a:solidFill>
                <a:latin typeface="Calibri"/>
                <a:ea typeface="Calibri"/>
                <a:cs typeface="Calibri"/>
                <a:sym typeface="Calibri"/>
              </a:rPr>
              <a:t>YOLOv3 is top-scoring solution.</a:t>
            </a:r>
            <a:endParaRPr>
              <a:solidFill>
                <a:srgbClr val="404040"/>
              </a:solidFill>
              <a:latin typeface="Calibri"/>
              <a:ea typeface="Calibri"/>
              <a:cs typeface="Calibri"/>
              <a:sym typeface="Calibri"/>
            </a:endParaRPr>
          </a:p>
          <a:p>
            <a:pPr indent="-320040" lvl="0" marL="457200" rtl="0" algn="l">
              <a:lnSpc>
                <a:spcPct val="200000"/>
              </a:lnSpc>
              <a:spcBef>
                <a:spcPts val="0"/>
              </a:spcBef>
              <a:spcAft>
                <a:spcPts val="0"/>
              </a:spcAft>
              <a:buClr>
                <a:srgbClr val="404040"/>
              </a:buClr>
              <a:buSzPts val="1440"/>
              <a:buChar char="•"/>
            </a:pPr>
            <a:r>
              <a:rPr lang="en-US">
                <a:solidFill>
                  <a:srgbClr val="404040"/>
                </a:solidFill>
                <a:latin typeface="Calibri"/>
                <a:ea typeface="Calibri"/>
                <a:cs typeface="Calibri"/>
                <a:sym typeface="Calibri"/>
              </a:rPr>
              <a:t>YOLOv3 is a more dependable way to detect the playing cards.</a:t>
            </a:r>
            <a:endParaRPr>
              <a:solidFill>
                <a:srgbClr val="404040"/>
              </a:solidFill>
              <a:latin typeface="Calibri"/>
              <a:ea typeface="Calibri"/>
              <a:cs typeface="Calibri"/>
              <a:sym typeface="Calibri"/>
            </a:endParaRPr>
          </a:p>
          <a:p>
            <a:pPr indent="-320040" lvl="0" marL="457200" rtl="0" algn="l">
              <a:lnSpc>
                <a:spcPct val="200000"/>
              </a:lnSpc>
              <a:spcBef>
                <a:spcPts val="0"/>
              </a:spcBef>
              <a:spcAft>
                <a:spcPts val="0"/>
              </a:spcAft>
              <a:buClr>
                <a:srgbClr val="404040"/>
              </a:buClr>
              <a:buSzPts val="1440"/>
              <a:buChar char="•"/>
            </a:pPr>
            <a:r>
              <a:rPr lang="en-US">
                <a:solidFill>
                  <a:srgbClr val="404040"/>
                </a:solidFill>
                <a:latin typeface="Calibri"/>
                <a:ea typeface="Calibri"/>
                <a:cs typeface="Calibri"/>
                <a:sym typeface="Calibri"/>
              </a:rPr>
              <a:t>Unity built-in tools may not have a way to do object-detection.</a:t>
            </a:r>
            <a:endParaRPr>
              <a:solidFill>
                <a:srgbClr val="404040"/>
              </a:solidFill>
              <a:latin typeface="Calibri"/>
              <a:ea typeface="Calibri"/>
              <a:cs typeface="Calibri"/>
              <a:sym typeface="Calibri"/>
            </a:endParaRPr>
          </a:p>
          <a:p>
            <a:pPr indent="-320040" lvl="0" marL="457200" rtl="0" algn="l">
              <a:lnSpc>
                <a:spcPct val="100000"/>
              </a:lnSpc>
              <a:spcBef>
                <a:spcPts val="0"/>
              </a:spcBef>
              <a:spcAft>
                <a:spcPts val="0"/>
              </a:spcAft>
              <a:buClr>
                <a:srgbClr val="404040"/>
              </a:buClr>
              <a:buSzPts val="1440"/>
              <a:buChar char="•"/>
            </a:pPr>
            <a:r>
              <a:rPr lang="en-US">
                <a:solidFill>
                  <a:srgbClr val="404040"/>
                </a:solidFill>
              </a:rPr>
              <a:t>Weight: 9</a:t>
            </a:r>
            <a:endParaRPr>
              <a:solidFill>
                <a:srgbClr val="404040"/>
              </a:solidFill>
            </a:endParaRPr>
          </a:p>
          <a:p>
            <a:pPr indent="-127000" lvl="0" marL="228600" rtl="0" algn="l">
              <a:lnSpc>
                <a:spcPct val="100000"/>
              </a:lnSpc>
              <a:spcBef>
                <a:spcPts val="0"/>
              </a:spcBef>
              <a:spcAft>
                <a:spcPts val="0"/>
              </a:spcAft>
              <a:buClr>
                <a:srgbClr val="262626"/>
              </a:buClr>
              <a:buSzPts val="1600"/>
              <a:buNone/>
            </a:pPr>
            <a:r>
              <a:t/>
            </a:r>
            <a:endParaRPr sz="1800">
              <a:solidFill>
                <a:srgbClr val="40404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chiv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2022-09-11T02:40:53Z</dcterms:created>
  <dc:creator>Amyleila Mejia</dc:creator>
</cp:coreProperties>
</file>